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kte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Fakten</a:t>
            </a:r>
          </a:p>
        </p:txBody>
      </p:sp>
      <p:sp>
        <p:nvSpPr>
          <p:cNvPr id="1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Quellenangabe</a:t>
            </a:r>
          </a:p>
        </p:txBody>
      </p:sp>
      <p:sp>
        <p:nvSpPr>
          <p:cNvPr id="116" name="Textebe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alatschüssel mit gebratenem Reis, gekochten Eiern und Stäbchen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chüssel mit Lachsfrikadellen, Salat u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chüssel mit Pappardelle, Petersilienbutter, gerösteten Haselnüssen und geriebenem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alatschüssel mit gebratenem Reis, gekochten Eiern und Stäbchen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Autor:in und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61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chüssel mit Pappardelle, Petersilienbutter, gerösteten Haselnüssen und geriebenem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2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89" name="Agenda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Agenda-Untertitel</a:t>
            </a:r>
          </a:p>
        </p:txBody>
      </p:sp>
      <p:sp>
        <p:nvSpPr>
          <p:cNvPr id="9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Bildschirmfoto 2022-06-19 um 23.03.48.png" descr="Bildschirmfoto 2022-06-19 um 23.03.48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72943" y="285750"/>
            <a:ext cx="10572406" cy="13144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52" name="1655479968902.jpeg" descr="165547996890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381" y="286562"/>
            <a:ext cx="10568789" cy="1314287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  <p:bldP build="whole" bldLvl="1" animBg="1" rev="0" advAuto="0" spid="151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Bildschirmfoto 2022-06-21 um 10.13.57.png" descr="Bildschirmfoto 2022-06-21 um 10.13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Oval"/>
          <p:cNvSpPr/>
          <p:nvPr/>
        </p:nvSpPr>
        <p:spPr>
          <a:xfrm>
            <a:off x="6416963" y="6215262"/>
            <a:ext cx="2428995" cy="1507227"/>
          </a:xfrm>
          <a:prstGeom prst="ellipse">
            <a:avLst/>
          </a:prstGeom>
          <a:ln w="190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Bildschirmfoto 2022-06-21 um 10.14.13.png" descr="Bildschirmfoto 2022-06-21 um 10.14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Oval"/>
          <p:cNvSpPr/>
          <p:nvPr/>
        </p:nvSpPr>
        <p:spPr>
          <a:xfrm>
            <a:off x="6694425" y="9267342"/>
            <a:ext cx="2428995" cy="1507227"/>
          </a:xfrm>
          <a:prstGeom prst="ellipse">
            <a:avLst/>
          </a:prstGeom>
          <a:ln w="190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Bildschirmfoto 2022-06-21 um 10.14.36.png" descr="Bildschirmfoto 2022-06-21 um 10.14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04_strecken-hinzufügen.png" descr="04_strecken-hinzufüg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080" y="0"/>
            <a:ext cx="1772984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05_strecken-favoriten.png" descr="05_strecken-favorit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812800"/>
            <a:ext cx="18288000" cy="1209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06_bilanzen_01.png" descr="06_bilanzen_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6_bilanzen_02.png" descr="06_bilanzen_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Bildschirmfoto 2022-06-21 um 10.06.34.png" descr="Bildschirmfoto 2022-06-21 um 10.06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09_feedback.png" descr="09_feedb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4675" y="0"/>
            <a:ext cx="1545464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08_userbereich.png" descr="08_userberei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4148" y="0"/>
            <a:ext cx="1017570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ie sieht mein derzeitiges Mobilitätsverhalten aus?…"/>
          <p:cNvSpPr txBox="1"/>
          <p:nvPr/>
        </p:nvSpPr>
        <p:spPr>
          <a:xfrm>
            <a:off x="1206500" y="2992058"/>
            <a:ext cx="21971000" cy="951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200">
                <a:solidFill>
                  <a:srgbClr val="000000"/>
                </a:solidFill>
              </a:defRPr>
            </a:pPr>
            <a:r>
              <a:t>Wie sieht mein derzeitiges Mobilitätsverhalten aus?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200">
                <a:solidFill>
                  <a:srgbClr val="000000"/>
                </a:solidFill>
              </a:defRPr>
            </a:pPr>
            <a:r>
              <a:t>Gibt es alternative Mobilitätsformen, die meinen Alltag verbessern können?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200">
                <a:solidFill>
                  <a:srgbClr val="000000"/>
                </a:solidFill>
              </a:defRPr>
            </a:pPr>
            <a:r>
              <a:t>Wie kann ich meinen Beitrag dazu leisten, die Infrastruktur in Bamberg zu verbessern?</a:t>
            </a:r>
          </a:p>
        </p:txBody>
      </p:sp>
      <p:sp>
        <p:nvSpPr>
          <p:cNvPr id="155" name="Leitfra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Leitfragen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10_user-strecken.png" descr="10_user-streck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1828" y="-1"/>
            <a:ext cx="1254034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Die Zukunft des Mobilitätsbera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Die Zukunft des Mobilitätsberaters</a:t>
            </a:r>
          </a:p>
        </p:txBody>
      </p:sp>
      <p:grpSp>
        <p:nvGrpSpPr>
          <p:cNvPr id="222" name="Gruppieren"/>
          <p:cNvGrpSpPr/>
          <p:nvPr/>
        </p:nvGrpSpPr>
        <p:grpSpPr>
          <a:xfrm>
            <a:off x="1206500" y="4436173"/>
            <a:ext cx="6727583" cy="7398669"/>
            <a:chOff x="0" y="0"/>
            <a:chExt cx="6727582" cy="7398668"/>
          </a:xfrm>
        </p:grpSpPr>
        <p:sp>
          <p:nvSpPr>
            <p:cNvPr id="220" name="Überprüfen"/>
            <p:cNvSpPr/>
            <p:nvPr/>
          </p:nvSpPr>
          <p:spPr>
            <a:xfrm>
              <a:off x="2696269" y="0"/>
              <a:ext cx="1335045" cy="133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9011" y="1834"/>
                  </a:moveTo>
                  <a:cubicBezTo>
                    <a:pt x="9030" y="1826"/>
                    <a:pt x="9051" y="1828"/>
                    <a:pt x="9069" y="1844"/>
                  </a:cubicBezTo>
                  <a:lnTo>
                    <a:pt x="12550" y="5137"/>
                  </a:lnTo>
                  <a:cubicBezTo>
                    <a:pt x="12589" y="5173"/>
                    <a:pt x="12589" y="5235"/>
                    <a:pt x="12550" y="5272"/>
                  </a:cubicBezTo>
                  <a:lnTo>
                    <a:pt x="9070" y="8561"/>
                  </a:lnTo>
                  <a:cubicBezTo>
                    <a:pt x="9036" y="8594"/>
                    <a:pt x="8978" y="8569"/>
                    <a:pt x="8977" y="8522"/>
                  </a:cubicBezTo>
                  <a:lnTo>
                    <a:pt x="8977" y="6473"/>
                  </a:lnTo>
                  <a:cubicBezTo>
                    <a:pt x="7290" y="7184"/>
                    <a:pt x="6105" y="8854"/>
                    <a:pt x="6105" y="10800"/>
                  </a:cubicBezTo>
                  <a:cubicBezTo>
                    <a:pt x="6105" y="13415"/>
                    <a:pt x="8242" y="15531"/>
                    <a:pt x="10866" y="15495"/>
                  </a:cubicBezTo>
                  <a:cubicBezTo>
                    <a:pt x="13400" y="15460"/>
                    <a:pt x="15465" y="13387"/>
                    <a:pt x="15493" y="10852"/>
                  </a:cubicBezTo>
                  <a:cubicBezTo>
                    <a:pt x="15509" y="9402"/>
                    <a:pt x="14866" y="8101"/>
                    <a:pt x="13846" y="7229"/>
                  </a:cubicBezTo>
                  <a:cubicBezTo>
                    <a:pt x="13804" y="7193"/>
                    <a:pt x="13802" y="7129"/>
                    <a:pt x="13843" y="7091"/>
                  </a:cubicBezTo>
                  <a:lnTo>
                    <a:pt x="15405" y="5614"/>
                  </a:lnTo>
                  <a:cubicBezTo>
                    <a:pt x="15440" y="5581"/>
                    <a:pt x="15496" y="5580"/>
                    <a:pt x="15532" y="5613"/>
                  </a:cubicBezTo>
                  <a:cubicBezTo>
                    <a:pt x="16938" y="6897"/>
                    <a:pt x="17822" y="8745"/>
                    <a:pt x="17822" y="10800"/>
                  </a:cubicBezTo>
                  <a:cubicBezTo>
                    <a:pt x="17822" y="14696"/>
                    <a:pt x="14651" y="17849"/>
                    <a:pt x="10749" y="17822"/>
                  </a:cubicBezTo>
                  <a:cubicBezTo>
                    <a:pt x="6923" y="17795"/>
                    <a:pt x="3800" y="14669"/>
                    <a:pt x="3778" y="10842"/>
                  </a:cubicBezTo>
                  <a:cubicBezTo>
                    <a:pt x="3759" y="7576"/>
                    <a:pt x="5970" y="4822"/>
                    <a:pt x="8977" y="4016"/>
                  </a:cubicBezTo>
                  <a:lnTo>
                    <a:pt x="8977" y="1883"/>
                  </a:lnTo>
                  <a:cubicBezTo>
                    <a:pt x="8977" y="1859"/>
                    <a:pt x="8993" y="1842"/>
                    <a:pt x="9011" y="18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1" name="Regelmäßige Updates…"/>
            <p:cNvSpPr txBox="1"/>
            <p:nvPr/>
          </p:nvSpPr>
          <p:spPr>
            <a:xfrm>
              <a:off x="0" y="2434492"/>
              <a:ext cx="6727583" cy="49641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Regelmäßige Updates</a:t>
              </a:r>
              <a:br/>
            </a:p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Verbesserungen von bereits existierenden Features</a:t>
              </a:r>
              <a:br/>
            </a:p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Erweiterung durch neue, von Benutzenden gewünschte Features</a:t>
              </a:r>
            </a:p>
          </p:txBody>
        </p:sp>
      </p:grpSp>
      <p:grpSp>
        <p:nvGrpSpPr>
          <p:cNvPr id="225" name="Gruppieren"/>
          <p:cNvGrpSpPr/>
          <p:nvPr/>
        </p:nvGrpSpPr>
        <p:grpSpPr>
          <a:xfrm>
            <a:off x="8824435" y="4278413"/>
            <a:ext cx="6731232" cy="6946829"/>
            <a:chOff x="0" y="0"/>
            <a:chExt cx="6731230" cy="6946828"/>
          </a:xfrm>
        </p:grpSpPr>
        <p:sp>
          <p:nvSpPr>
            <p:cNvPr id="223" name="Hammer"/>
            <p:cNvSpPr/>
            <p:nvPr/>
          </p:nvSpPr>
          <p:spPr>
            <a:xfrm>
              <a:off x="2914679" y="0"/>
              <a:ext cx="901872" cy="1863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95" fill="norm" stroke="1" extrusionOk="0">
                  <a:moveTo>
                    <a:pt x="12161" y="5"/>
                  </a:moveTo>
                  <a:cubicBezTo>
                    <a:pt x="7931" y="77"/>
                    <a:pt x="3428" y="850"/>
                    <a:pt x="31" y="3980"/>
                  </a:cubicBezTo>
                  <a:cubicBezTo>
                    <a:pt x="-96" y="4097"/>
                    <a:pt x="199" y="4215"/>
                    <a:pt x="410" y="4130"/>
                  </a:cubicBezTo>
                  <a:cubicBezTo>
                    <a:pt x="2319" y="3363"/>
                    <a:pt x="4025" y="2246"/>
                    <a:pt x="6056" y="2246"/>
                  </a:cubicBezTo>
                  <a:cubicBezTo>
                    <a:pt x="8156" y="2246"/>
                    <a:pt x="8496" y="3611"/>
                    <a:pt x="8496" y="3611"/>
                  </a:cubicBezTo>
                  <a:lnTo>
                    <a:pt x="9038" y="3611"/>
                  </a:lnTo>
                  <a:lnTo>
                    <a:pt x="9038" y="9084"/>
                  </a:lnTo>
                  <a:cubicBezTo>
                    <a:pt x="8731" y="9095"/>
                    <a:pt x="8451" y="9190"/>
                    <a:pt x="8382" y="9337"/>
                  </a:cubicBezTo>
                  <a:cubicBezTo>
                    <a:pt x="7788" y="10594"/>
                    <a:pt x="8323" y="14242"/>
                    <a:pt x="8323" y="16546"/>
                  </a:cubicBezTo>
                  <a:cubicBezTo>
                    <a:pt x="8323" y="18416"/>
                    <a:pt x="8011" y="20381"/>
                    <a:pt x="7864" y="21200"/>
                  </a:cubicBezTo>
                  <a:cubicBezTo>
                    <a:pt x="7827" y="21413"/>
                    <a:pt x="8169" y="21595"/>
                    <a:pt x="8607" y="21595"/>
                  </a:cubicBezTo>
                  <a:lnTo>
                    <a:pt x="12682" y="21595"/>
                  </a:lnTo>
                  <a:cubicBezTo>
                    <a:pt x="13120" y="21595"/>
                    <a:pt x="13466" y="21413"/>
                    <a:pt x="13428" y="21200"/>
                  </a:cubicBezTo>
                  <a:cubicBezTo>
                    <a:pt x="13282" y="20381"/>
                    <a:pt x="12970" y="18416"/>
                    <a:pt x="12970" y="16546"/>
                  </a:cubicBezTo>
                  <a:cubicBezTo>
                    <a:pt x="12970" y="14242"/>
                    <a:pt x="13504" y="10594"/>
                    <a:pt x="12911" y="9337"/>
                  </a:cubicBezTo>
                  <a:cubicBezTo>
                    <a:pt x="12842" y="9190"/>
                    <a:pt x="12561" y="9095"/>
                    <a:pt x="12255" y="9084"/>
                  </a:cubicBezTo>
                  <a:lnTo>
                    <a:pt x="12255" y="3611"/>
                  </a:lnTo>
                  <a:lnTo>
                    <a:pt x="12796" y="3611"/>
                  </a:lnTo>
                  <a:cubicBezTo>
                    <a:pt x="12796" y="3611"/>
                    <a:pt x="13547" y="2180"/>
                    <a:pt x="15941" y="2180"/>
                  </a:cubicBezTo>
                  <a:cubicBezTo>
                    <a:pt x="18334" y="2180"/>
                    <a:pt x="18630" y="2608"/>
                    <a:pt x="18630" y="2608"/>
                  </a:cubicBezTo>
                  <a:lnTo>
                    <a:pt x="21504" y="2608"/>
                  </a:lnTo>
                  <a:lnTo>
                    <a:pt x="21504" y="353"/>
                  </a:lnTo>
                  <a:lnTo>
                    <a:pt x="18592" y="353"/>
                  </a:lnTo>
                  <a:cubicBezTo>
                    <a:pt x="18592" y="353"/>
                    <a:pt x="16383" y="1518"/>
                    <a:pt x="13952" y="14"/>
                  </a:cubicBezTo>
                  <a:cubicBezTo>
                    <a:pt x="13363" y="0"/>
                    <a:pt x="12765" y="-5"/>
                    <a:pt x="12161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4" name="Kontinuierliche Wartung…"/>
            <p:cNvSpPr txBox="1"/>
            <p:nvPr/>
          </p:nvSpPr>
          <p:spPr>
            <a:xfrm>
              <a:off x="0" y="2592252"/>
              <a:ext cx="6731231" cy="4354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Kontinuierliche Wartung</a:t>
              </a:r>
              <a:br/>
            </a:p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Beheben von gemeldeten und bekannten Fehlern</a:t>
              </a:r>
              <a:br/>
            </a:p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Regelmäßiges Testen auf Funktionalität</a:t>
              </a:r>
            </a:p>
          </p:txBody>
        </p:sp>
      </p:grpSp>
      <p:grpSp>
        <p:nvGrpSpPr>
          <p:cNvPr id="231" name="Gruppieren"/>
          <p:cNvGrpSpPr/>
          <p:nvPr/>
        </p:nvGrpSpPr>
        <p:grpSpPr>
          <a:xfrm>
            <a:off x="16442120" y="4348475"/>
            <a:ext cx="6735380" cy="5657567"/>
            <a:chOff x="0" y="0"/>
            <a:chExt cx="6735379" cy="5657566"/>
          </a:xfrm>
        </p:grpSpPr>
        <p:grpSp>
          <p:nvGrpSpPr>
            <p:cNvPr id="229" name="Gruppieren"/>
            <p:cNvGrpSpPr/>
            <p:nvPr/>
          </p:nvGrpSpPr>
          <p:grpSpPr>
            <a:xfrm>
              <a:off x="1108140" y="0"/>
              <a:ext cx="4519103" cy="1723077"/>
              <a:chOff x="0" y="0"/>
              <a:chExt cx="4519101" cy="1723076"/>
            </a:xfrm>
          </p:grpSpPr>
          <p:sp>
            <p:nvSpPr>
              <p:cNvPr id="226" name="Telefon"/>
              <p:cNvSpPr/>
              <p:nvPr/>
            </p:nvSpPr>
            <p:spPr>
              <a:xfrm>
                <a:off x="0" y="1009482"/>
                <a:ext cx="346510" cy="7135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68" y="0"/>
                    </a:moveTo>
                    <a:cubicBezTo>
                      <a:pt x="934" y="0"/>
                      <a:pt x="0" y="453"/>
                      <a:pt x="0" y="1004"/>
                    </a:cubicBezTo>
                    <a:lnTo>
                      <a:pt x="0" y="20596"/>
                    </a:lnTo>
                    <a:cubicBezTo>
                      <a:pt x="0" y="21152"/>
                      <a:pt x="934" y="21600"/>
                      <a:pt x="2068" y="21600"/>
                    </a:cubicBezTo>
                    <a:lnTo>
                      <a:pt x="19532" y="21600"/>
                    </a:lnTo>
                    <a:cubicBezTo>
                      <a:pt x="20666" y="21600"/>
                      <a:pt x="21600" y="21147"/>
                      <a:pt x="21600" y="20596"/>
                    </a:cubicBezTo>
                    <a:lnTo>
                      <a:pt x="21600" y="1004"/>
                    </a:lnTo>
                    <a:cubicBezTo>
                      <a:pt x="21600" y="453"/>
                      <a:pt x="20677" y="0"/>
                      <a:pt x="19532" y="0"/>
                    </a:cubicBezTo>
                    <a:lnTo>
                      <a:pt x="2068" y="0"/>
                    </a:lnTo>
                    <a:close/>
                    <a:moveTo>
                      <a:pt x="9142" y="1350"/>
                    </a:moveTo>
                    <a:lnTo>
                      <a:pt x="12468" y="1350"/>
                    </a:lnTo>
                    <a:cubicBezTo>
                      <a:pt x="12758" y="1350"/>
                      <a:pt x="12990" y="1463"/>
                      <a:pt x="12990" y="1604"/>
                    </a:cubicBezTo>
                    <a:cubicBezTo>
                      <a:pt x="12990" y="1744"/>
                      <a:pt x="12758" y="1858"/>
                      <a:pt x="12468" y="1858"/>
                    </a:cubicBezTo>
                    <a:lnTo>
                      <a:pt x="9142" y="1858"/>
                    </a:lnTo>
                    <a:cubicBezTo>
                      <a:pt x="8853" y="1858"/>
                      <a:pt x="8621" y="1744"/>
                      <a:pt x="8621" y="1604"/>
                    </a:cubicBezTo>
                    <a:cubicBezTo>
                      <a:pt x="8621" y="1463"/>
                      <a:pt x="8853" y="1350"/>
                      <a:pt x="9142" y="1350"/>
                    </a:cubicBezTo>
                    <a:close/>
                    <a:moveTo>
                      <a:pt x="1477" y="2927"/>
                    </a:moveTo>
                    <a:lnTo>
                      <a:pt x="20123" y="2927"/>
                    </a:lnTo>
                    <a:lnTo>
                      <a:pt x="20123" y="18985"/>
                    </a:lnTo>
                    <a:lnTo>
                      <a:pt x="1477" y="18985"/>
                    </a:lnTo>
                    <a:lnTo>
                      <a:pt x="1477" y="292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7" name="Computer"/>
              <p:cNvSpPr/>
              <p:nvPr/>
            </p:nvSpPr>
            <p:spPr>
              <a:xfrm>
                <a:off x="2428989" y="0"/>
                <a:ext cx="2090113" cy="1686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600" fill="norm" stroke="1" extrusionOk="0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8" name="Notebook"/>
              <p:cNvSpPr/>
              <p:nvPr/>
            </p:nvSpPr>
            <p:spPr>
              <a:xfrm>
                <a:off x="515111" y="647177"/>
                <a:ext cx="1857336" cy="1040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fill="norm" stroke="1" extrusionOk="0">
                    <a:moveTo>
                      <a:pt x="1952" y="0"/>
                    </a:moveTo>
                    <a:cubicBezTo>
                      <a:pt x="1421" y="0"/>
                      <a:pt x="1439" y="771"/>
                      <a:pt x="1439" y="1718"/>
                    </a:cubicBezTo>
                    <a:lnTo>
                      <a:pt x="1439" y="19328"/>
                    </a:lnTo>
                    <a:lnTo>
                      <a:pt x="0" y="19328"/>
                    </a:lnTo>
                    <a:cubicBezTo>
                      <a:pt x="0" y="19328"/>
                      <a:pt x="0" y="19890"/>
                      <a:pt x="0" y="20529"/>
                    </a:cubicBezTo>
                    <a:cubicBezTo>
                      <a:pt x="0" y="21600"/>
                      <a:pt x="190" y="21599"/>
                      <a:pt x="896" y="21599"/>
                    </a:cubicBezTo>
                    <a:lnTo>
                      <a:pt x="10332" y="21599"/>
                    </a:lnTo>
                    <a:lnTo>
                      <a:pt x="11268" y="21599"/>
                    </a:lnTo>
                    <a:lnTo>
                      <a:pt x="20704" y="21599"/>
                    </a:lnTo>
                    <a:cubicBezTo>
                      <a:pt x="21367" y="21599"/>
                      <a:pt x="21600" y="21600"/>
                      <a:pt x="21600" y="20529"/>
                    </a:cubicBezTo>
                    <a:cubicBezTo>
                      <a:pt x="21600" y="19890"/>
                      <a:pt x="21600" y="19328"/>
                      <a:pt x="21600" y="19328"/>
                    </a:cubicBezTo>
                    <a:lnTo>
                      <a:pt x="20161" y="19328"/>
                    </a:lnTo>
                    <a:lnTo>
                      <a:pt x="20161" y="1718"/>
                    </a:lnTo>
                    <a:cubicBezTo>
                      <a:pt x="20161" y="771"/>
                      <a:pt x="20196" y="0"/>
                      <a:pt x="19665" y="0"/>
                    </a:cubicBezTo>
                    <a:lnTo>
                      <a:pt x="1952" y="0"/>
                    </a:lnTo>
                    <a:close/>
                    <a:moveTo>
                      <a:pt x="2475" y="1849"/>
                    </a:moveTo>
                    <a:lnTo>
                      <a:pt x="19125" y="1849"/>
                    </a:lnTo>
                    <a:lnTo>
                      <a:pt x="19125" y="19328"/>
                    </a:lnTo>
                    <a:lnTo>
                      <a:pt x="11268" y="19328"/>
                    </a:lnTo>
                    <a:lnTo>
                      <a:pt x="10332" y="19328"/>
                    </a:lnTo>
                    <a:lnTo>
                      <a:pt x="2475" y="19328"/>
                    </a:lnTo>
                    <a:lnTo>
                      <a:pt x="2475" y="184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30" name="Erweiterung der angebotenen Plattformen…"/>
            <p:cNvSpPr txBox="1"/>
            <p:nvPr/>
          </p:nvSpPr>
          <p:spPr>
            <a:xfrm>
              <a:off x="0" y="2522190"/>
              <a:ext cx="6735380" cy="313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Erweiterung der angebotenen Plattformen</a:t>
              </a:r>
              <a:br/>
            </a:p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Anbieten von Apps auf mobilen Endgeräten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3"/>
      <p:bldP build="whole" bldLvl="1" animBg="1" rev="0" advAuto="0" spid="225" grpId="2"/>
      <p:bldP build="whole" bldLvl="1" animBg="1" rev="0" advAuto="0" spid="22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ie Zukunft des Mobilitätsbera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Die Zukunft des Mobilitätsberaters</a:t>
            </a:r>
          </a:p>
        </p:txBody>
      </p:sp>
      <p:grpSp>
        <p:nvGrpSpPr>
          <p:cNvPr id="236" name="Gruppieren"/>
          <p:cNvGrpSpPr/>
          <p:nvPr/>
        </p:nvGrpSpPr>
        <p:grpSpPr>
          <a:xfrm>
            <a:off x="4842192" y="5089299"/>
            <a:ext cx="14699615" cy="3537401"/>
            <a:chOff x="0" y="0"/>
            <a:chExt cx="14699614" cy="3537400"/>
          </a:xfrm>
        </p:grpSpPr>
        <p:sp>
          <p:nvSpPr>
            <p:cNvPr id="234" name="Globus – Europa"/>
            <p:cNvSpPr/>
            <p:nvPr/>
          </p:nvSpPr>
          <p:spPr>
            <a:xfrm>
              <a:off x="6508101" y="0"/>
              <a:ext cx="1683412" cy="168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fill="norm" stroke="1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0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0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0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5" name="WüMoBe - Dein Mobilitätsberater für Würzburg?"/>
            <p:cNvSpPr txBox="1"/>
            <p:nvPr/>
          </p:nvSpPr>
          <p:spPr>
            <a:xfrm>
              <a:off x="-1" y="2679519"/>
              <a:ext cx="14699616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5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WüMoBe - Dein Mobilitätsberater für Würzburg?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nne Schwarz &amp; Samet Akcab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Anne Schwarz &amp; Samet Akcabay</a:t>
            </a:r>
          </a:p>
        </p:txBody>
      </p:sp>
      <p:sp>
        <p:nvSpPr>
          <p:cNvPr id="158" name="BaMoB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BaMoBe</a:t>
            </a:r>
          </a:p>
        </p:txBody>
      </p:sp>
      <p:sp>
        <p:nvSpPr>
          <p:cNvPr id="159" name="Dein Mobilitätsberater für Bamber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Dein Mobilitätsberater für Bamberg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Cases</a:t>
            </a:r>
          </a:p>
        </p:txBody>
      </p:sp>
      <p:sp>
        <p:nvSpPr>
          <p:cNvPr id="162" name="Analyse des eigenen Mobilitätsverhaltens…"/>
          <p:cNvSpPr txBox="1"/>
          <p:nvPr>
            <p:ph type="body" idx="1"/>
          </p:nvPr>
        </p:nvSpPr>
        <p:spPr>
          <a:xfrm>
            <a:off x="1206500" y="2992058"/>
            <a:ext cx="21971000" cy="9512458"/>
          </a:xfrm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defRPr sz="5135"/>
            </a:pPr>
            <a:r>
              <a:t>Analyse des eigenen Mobilitätsverhaltens</a:t>
            </a:r>
            <a:br/>
            <a:br/>
            <a:br/>
          </a:p>
          <a:p>
            <a:pPr marL="481584" indent="-481584" defTabSz="1926287">
              <a:spcBef>
                <a:spcPts val="3500"/>
              </a:spcBef>
              <a:defRPr sz="5135"/>
            </a:pPr>
            <a:r>
              <a:t>Bereitstellen von Tipps, um beispielsweise…</a:t>
            </a:r>
          </a:p>
          <a:p>
            <a:pPr lvl="2" marL="0" indent="722376" defTabSz="1926287">
              <a:spcBef>
                <a:spcPts val="3500"/>
              </a:spcBef>
              <a:buSzTx/>
              <a:buNone/>
              <a:defRPr sz="5135"/>
            </a:pPr>
            <a:r>
              <a:t>…Kosten/Zeit einzusparen</a:t>
            </a:r>
          </a:p>
          <a:p>
            <a:pPr lvl="2" marL="0" indent="722376" defTabSz="1926287">
              <a:spcBef>
                <a:spcPts val="3500"/>
              </a:spcBef>
              <a:buSzTx/>
              <a:buNone/>
              <a:defRPr sz="5135"/>
            </a:pPr>
            <a:r>
              <a:t>…CO</a:t>
            </a:r>
            <a:r>
              <a:rPr baseline="-5999"/>
              <a:t>2</a:t>
            </a:r>
            <a:r>
              <a:t>-Ausstoß verringern</a:t>
            </a:r>
          </a:p>
          <a:p>
            <a:pPr lvl="2" marL="0" indent="722376" defTabSz="1926287">
              <a:spcBef>
                <a:spcPts val="3500"/>
              </a:spcBef>
              <a:buSzTx/>
              <a:buNone/>
              <a:defRPr sz="5135"/>
            </a:pPr>
            <a:r>
              <a:t>…oder sich mehr zu bewegen</a:t>
            </a:r>
            <a:br/>
          </a:p>
          <a:p>
            <a:pPr marL="481584" indent="-481584" defTabSz="1926287">
              <a:spcBef>
                <a:spcPts val="3500"/>
              </a:spcBef>
              <a:defRPr sz="5135"/>
            </a:pPr>
            <a:r>
              <a:t>Bewusstsein fördern für lokale PointsOfInterest in seiner Umgebung</a:t>
            </a:r>
          </a:p>
        </p:txBody>
      </p:sp>
      <p:pic>
        <p:nvPicPr>
          <p:cNvPr id="16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2120" y="3868291"/>
            <a:ext cx="10666837" cy="184521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ineal"/>
          <p:cNvSpPr/>
          <p:nvPr/>
        </p:nvSpPr>
        <p:spPr>
          <a:xfrm>
            <a:off x="13927725" y="4655699"/>
            <a:ext cx="1455617" cy="270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7" y="0"/>
                </a:moveTo>
                <a:cubicBezTo>
                  <a:pt x="196" y="0"/>
                  <a:pt x="0" y="1044"/>
                  <a:pt x="0" y="2342"/>
                </a:cubicBezTo>
                <a:lnTo>
                  <a:pt x="0" y="19258"/>
                </a:lnTo>
                <a:cubicBezTo>
                  <a:pt x="0" y="20556"/>
                  <a:pt x="196" y="21600"/>
                  <a:pt x="437" y="21600"/>
                </a:cubicBezTo>
                <a:lnTo>
                  <a:pt x="21163" y="21600"/>
                </a:lnTo>
                <a:cubicBezTo>
                  <a:pt x="21404" y="21600"/>
                  <a:pt x="21600" y="20556"/>
                  <a:pt x="21600" y="19258"/>
                </a:cubicBezTo>
                <a:lnTo>
                  <a:pt x="21600" y="2342"/>
                </a:lnTo>
                <a:cubicBezTo>
                  <a:pt x="21600" y="1044"/>
                  <a:pt x="21404" y="0"/>
                  <a:pt x="21163" y="0"/>
                </a:cubicBezTo>
                <a:lnTo>
                  <a:pt x="437" y="0"/>
                </a:lnTo>
                <a:close/>
                <a:moveTo>
                  <a:pt x="19439" y="7273"/>
                </a:moveTo>
                <a:cubicBezTo>
                  <a:pt x="19672" y="7273"/>
                  <a:pt x="19860" y="8287"/>
                  <a:pt x="19860" y="9542"/>
                </a:cubicBezTo>
                <a:cubicBezTo>
                  <a:pt x="19860" y="10798"/>
                  <a:pt x="19672" y="11821"/>
                  <a:pt x="19439" y="11821"/>
                </a:cubicBezTo>
                <a:cubicBezTo>
                  <a:pt x="19206" y="11821"/>
                  <a:pt x="19018" y="10797"/>
                  <a:pt x="19018" y="9542"/>
                </a:cubicBezTo>
                <a:cubicBezTo>
                  <a:pt x="19018" y="8287"/>
                  <a:pt x="19206" y="7273"/>
                  <a:pt x="19439" y="7273"/>
                </a:cubicBezTo>
                <a:close/>
                <a:moveTo>
                  <a:pt x="677" y="9478"/>
                </a:moveTo>
                <a:lnTo>
                  <a:pt x="893" y="9478"/>
                </a:lnTo>
                <a:lnTo>
                  <a:pt x="893" y="19103"/>
                </a:lnTo>
                <a:lnTo>
                  <a:pt x="677" y="19103"/>
                </a:lnTo>
                <a:lnTo>
                  <a:pt x="677" y="9478"/>
                </a:lnTo>
                <a:close/>
                <a:moveTo>
                  <a:pt x="5658" y="9478"/>
                </a:moveTo>
                <a:lnTo>
                  <a:pt x="5875" y="9478"/>
                </a:lnTo>
                <a:lnTo>
                  <a:pt x="5875" y="19103"/>
                </a:lnTo>
                <a:lnTo>
                  <a:pt x="5658" y="19103"/>
                </a:lnTo>
                <a:lnTo>
                  <a:pt x="5658" y="9478"/>
                </a:lnTo>
                <a:close/>
                <a:moveTo>
                  <a:pt x="10694" y="9478"/>
                </a:moveTo>
                <a:lnTo>
                  <a:pt x="10911" y="9478"/>
                </a:lnTo>
                <a:lnTo>
                  <a:pt x="10911" y="19103"/>
                </a:lnTo>
                <a:lnTo>
                  <a:pt x="10694" y="19103"/>
                </a:lnTo>
                <a:lnTo>
                  <a:pt x="10694" y="9478"/>
                </a:lnTo>
                <a:close/>
                <a:moveTo>
                  <a:pt x="15730" y="9478"/>
                </a:moveTo>
                <a:lnTo>
                  <a:pt x="15947" y="9478"/>
                </a:lnTo>
                <a:lnTo>
                  <a:pt x="15947" y="19103"/>
                </a:lnTo>
                <a:lnTo>
                  <a:pt x="15730" y="19103"/>
                </a:lnTo>
                <a:lnTo>
                  <a:pt x="15730" y="9478"/>
                </a:lnTo>
                <a:close/>
                <a:moveTo>
                  <a:pt x="20712" y="9478"/>
                </a:moveTo>
                <a:lnTo>
                  <a:pt x="20928" y="9478"/>
                </a:lnTo>
                <a:lnTo>
                  <a:pt x="20928" y="19103"/>
                </a:lnTo>
                <a:lnTo>
                  <a:pt x="20712" y="19103"/>
                </a:lnTo>
                <a:lnTo>
                  <a:pt x="20712" y="9478"/>
                </a:lnTo>
                <a:close/>
                <a:moveTo>
                  <a:pt x="3168" y="12395"/>
                </a:moveTo>
                <a:lnTo>
                  <a:pt x="3384" y="12395"/>
                </a:lnTo>
                <a:lnTo>
                  <a:pt x="3384" y="19103"/>
                </a:lnTo>
                <a:lnTo>
                  <a:pt x="3168" y="19103"/>
                </a:lnTo>
                <a:lnTo>
                  <a:pt x="3168" y="12395"/>
                </a:lnTo>
                <a:close/>
                <a:moveTo>
                  <a:pt x="8203" y="12395"/>
                </a:moveTo>
                <a:lnTo>
                  <a:pt x="8420" y="12395"/>
                </a:lnTo>
                <a:lnTo>
                  <a:pt x="8420" y="19103"/>
                </a:lnTo>
                <a:lnTo>
                  <a:pt x="8203" y="19103"/>
                </a:lnTo>
                <a:lnTo>
                  <a:pt x="8203" y="12395"/>
                </a:lnTo>
                <a:close/>
                <a:moveTo>
                  <a:pt x="13185" y="12395"/>
                </a:moveTo>
                <a:lnTo>
                  <a:pt x="13402" y="12395"/>
                </a:lnTo>
                <a:lnTo>
                  <a:pt x="13402" y="19103"/>
                </a:lnTo>
                <a:lnTo>
                  <a:pt x="13185" y="19103"/>
                </a:lnTo>
                <a:lnTo>
                  <a:pt x="13185" y="12395"/>
                </a:lnTo>
                <a:close/>
                <a:moveTo>
                  <a:pt x="18221" y="12395"/>
                </a:moveTo>
                <a:lnTo>
                  <a:pt x="18437" y="12395"/>
                </a:lnTo>
                <a:lnTo>
                  <a:pt x="18437" y="19103"/>
                </a:lnTo>
                <a:lnTo>
                  <a:pt x="18221" y="19103"/>
                </a:lnTo>
                <a:lnTo>
                  <a:pt x="18221" y="12395"/>
                </a:lnTo>
                <a:close/>
                <a:moveTo>
                  <a:pt x="1272" y="15020"/>
                </a:moveTo>
                <a:lnTo>
                  <a:pt x="1489" y="15020"/>
                </a:lnTo>
                <a:lnTo>
                  <a:pt x="1489" y="19103"/>
                </a:lnTo>
                <a:lnTo>
                  <a:pt x="1272" y="19103"/>
                </a:lnTo>
                <a:lnTo>
                  <a:pt x="1272" y="15020"/>
                </a:lnTo>
                <a:close/>
                <a:moveTo>
                  <a:pt x="1922" y="15020"/>
                </a:moveTo>
                <a:lnTo>
                  <a:pt x="2139" y="15020"/>
                </a:lnTo>
                <a:lnTo>
                  <a:pt x="2139" y="19103"/>
                </a:lnTo>
                <a:lnTo>
                  <a:pt x="1922" y="19103"/>
                </a:lnTo>
                <a:lnTo>
                  <a:pt x="1922" y="15020"/>
                </a:lnTo>
                <a:close/>
                <a:moveTo>
                  <a:pt x="2518" y="15020"/>
                </a:moveTo>
                <a:lnTo>
                  <a:pt x="2734" y="15020"/>
                </a:lnTo>
                <a:lnTo>
                  <a:pt x="2734" y="19103"/>
                </a:lnTo>
                <a:lnTo>
                  <a:pt x="2518" y="19103"/>
                </a:lnTo>
                <a:lnTo>
                  <a:pt x="2518" y="15020"/>
                </a:lnTo>
                <a:close/>
                <a:moveTo>
                  <a:pt x="3817" y="15020"/>
                </a:moveTo>
                <a:lnTo>
                  <a:pt x="4034" y="15020"/>
                </a:lnTo>
                <a:lnTo>
                  <a:pt x="4034" y="19103"/>
                </a:lnTo>
                <a:lnTo>
                  <a:pt x="3817" y="19103"/>
                </a:lnTo>
                <a:lnTo>
                  <a:pt x="3817" y="15020"/>
                </a:lnTo>
                <a:close/>
                <a:moveTo>
                  <a:pt x="4413" y="15020"/>
                </a:moveTo>
                <a:lnTo>
                  <a:pt x="4630" y="15020"/>
                </a:lnTo>
                <a:lnTo>
                  <a:pt x="4630" y="19103"/>
                </a:lnTo>
                <a:lnTo>
                  <a:pt x="4413" y="19103"/>
                </a:lnTo>
                <a:lnTo>
                  <a:pt x="4413" y="15020"/>
                </a:lnTo>
                <a:close/>
                <a:moveTo>
                  <a:pt x="5063" y="15020"/>
                </a:moveTo>
                <a:lnTo>
                  <a:pt x="5279" y="15020"/>
                </a:lnTo>
                <a:lnTo>
                  <a:pt x="5279" y="19103"/>
                </a:lnTo>
                <a:lnTo>
                  <a:pt x="5063" y="19103"/>
                </a:lnTo>
                <a:lnTo>
                  <a:pt x="5063" y="15020"/>
                </a:lnTo>
                <a:close/>
                <a:moveTo>
                  <a:pt x="6308" y="15020"/>
                </a:moveTo>
                <a:lnTo>
                  <a:pt x="6525" y="15020"/>
                </a:lnTo>
                <a:lnTo>
                  <a:pt x="6525" y="19103"/>
                </a:lnTo>
                <a:lnTo>
                  <a:pt x="6308" y="19103"/>
                </a:lnTo>
                <a:lnTo>
                  <a:pt x="6308" y="15020"/>
                </a:lnTo>
                <a:close/>
                <a:moveTo>
                  <a:pt x="6904" y="15020"/>
                </a:moveTo>
                <a:lnTo>
                  <a:pt x="7120" y="15020"/>
                </a:lnTo>
                <a:lnTo>
                  <a:pt x="7120" y="19103"/>
                </a:lnTo>
                <a:lnTo>
                  <a:pt x="6904" y="19103"/>
                </a:lnTo>
                <a:lnTo>
                  <a:pt x="6904" y="15020"/>
                </a:lnTo>
                <a:close/>
                <a:moveTo>
                  <a:pt x="7554" y="15020"/>
                </a:moveTo>
                <a:lnTo>
                  <a:pt x="7770" y="15020"/>
                </a:lnTo>
                <a:lnTo>
                  <a:pt x="7770" y="19103"/>
                </a:lnTo>
                <a:lnTo>
                  <a:pt x="7554" y="19103"/>
                </a:lnTo>
                <a:lnTo>
                  <a:pt x="7554" y="15020"/>
                </a:lnTo>
                <a:close/>
                <a:moveTo>
                  <a:pt x="8799" y="15020"/>
                </a:moveTo>
                <a:lnTo>
                  <a:pt x="9016" y="15020"/>
                </a:lnTo>
                <a:lnTo>
                  <a:pt x="9016" y="19103"/>
                </a:lnTo>
                <a:lnTo>
                  <a:pt x="8799" y="19103"/>
                </a:lnTo>
                <a:lnTo>
                  <a:pt x="8799" y="15020"/>
                </a:lnTo>
                <a:close/>
                <a:moveTo>
                  <a:pt x="9449" y="15020"/>
                </a:moveTo>
                <a:lnTo>
                  <a:pt x="9665" y="15020"/>
                </a:lnTo>
                <a:lnTo>
                  <a:pt x="9665" y="19103"/>
                </a:lnTo>
                <a:lnTo>
                  <a:pt x="9449" y="19103"/>
                </a:lnTo>
                <a:lnTo>
                  <a:pt x="9449" y="15020"/>
                </a:lnTo>
                <a:close/>
                <a:moveTo>
                  <a:pt x="10044" y="15020"/>
                </a:moveTo>
                <a:lnTo>
                  <a:pt x="10261" y="15020"/>
                </a:lnTo>
                <a:lnTo>
                  <a:pt x="10261" y="19103"/>
                </a:lnTo>
                <a:lnTo>
                  <a:pt x="10044" y="19103"/>
                </a:lnTo>
                <a:lnTo>
                  <a:pt x="10044" y="15020"/>
                </a:lnTo>
                <a:close/>
                <a:moveTo>
                  <a:pt x="11344" y="15020"/>
                </a:moveTo>
                <a:lnTo>
                  <a:pt x="11506" y="15020"/>
                </a:lnTo>
                <a:lnTo>
                  <a:pt x="11506" y="19103"/>
                </a:lnTo>
                <a:lnTo>
                  <a:pt x="11344" y="19103"/>
                </a:lnTo>
                <a:lnTo>
                  <a:pt x="11344" y="15020"/>
                </a:lnTo>
                <a:close/>
                <a:moveTo>
                  <a:pt x="11940" y="15020"/>
                </a:moveTo>
                <a:lnTo>
                  <a:pt x="12156" y="15020"/>
                </a:lnTo>
                <a:lnTo>
                  <a:pt x="12156" y="19103"/>
                </a:lnTo>
                <a:lnTo>
                  <a:pt x="11940" y="19103"/>
                </a:lnTo>
                <a:lnTo>
                  <a:pt x="11940" y="15020"/>
                </a:lnTo>
                <a:close/>
                <a:moveTo>
                  <a:pt x="12589" y="15020"/>
                </a:moveTo>
                <a:lnTo>
                  <a:pt x="12806" y="15020"/>
                </a:lnTo>
                <a:lnTo>
                  <a:pt x="12806" y="19103"/>
                </a:lnTo>
                <a:lnTo>
                  <a:pt x="12589" y="19103"/>
                </a:lnTo>
                <a:lnTo>
                  <a:pt x="12589" y="15020"/>
                </a:lnTo>
                <a:close/>
                <a:moveTo>
                  <a:pt x="13835" y="15020"/>
                </a:moveTo>
                <a:lnTo>
                  <a:pt x="14051" y="15020"/>
                </a:lnTo>
                <a:lnTo>
                  <a:pt x="14051" y="19103"/>
                </a:lnTo>
                <a:lnTo>
                  <a:pt x="13835" y="19103"/>
                </a:lnTo>
                <a:lnTo>
                  <a:pt x="13835" y="15020"/>
                </a:lnTo>
                <a:close/>
                <a:moveTo>
                  <a:pt x="14430" y="15020"/>
                </a:moveTo>
                <a:lnTo>
                  <a:pt x="14647" y="15020"/>
                </a:lnTo>
                <a:lnTo>
                  <a:pt x="14647" y="19103"/>
                </a:lnTo>
                <a:lnTo>
                  <a:pt x="14430" y="19103"/>
                </a:lnTo>
                <a:lnTo>
                  <a:pt x="14430" y="15020"/>
                </a:lnTo>
                <a:close/>
                <a:moveTo>
                  <a:pt x="15080" y="15020"/>
                </a:moveTo>
                <a:lnTo>
                  <a:pt x="15297" y="15020"/>
                </a:lnTo>
                <a:lnTo>
                  <a:pt x="15297" y="19103"/>
                </a:lnTo>
                <a:lnTo>
                  <a:pt x="15080" y="19103"/>
                </a:lnTo>
                <a:lnTo>
                  <a:pt x="15080" y="15020"/>
                </a:lnTo>
                <a:close/>
                <a:moveTo>
                  <a:pt x="16326" y="15020"/>
                </a:moveTo>
                <a:lnTo>
                  <a:pt x="16542" y="15020"/>
                </a:lnTo>
                <a:lnTo>
                  <a:pt x="16542" y="19103"/>
                </a:lnTo>
                <a:lnTo>
                  <a:pt x="16326" y="19103"/>
                </a:lnTo>
                <a:lnTo>
                  <a:pt x="16326" y="15020"/>
                </a:lnTo>
                <a:close/>
                <a:moveTo>
                  <a:pt x="16975" y="15020"/>
                </a:moveTo>
                <a:lnTo>
                  <a:pt x="17192" y="15020"/>
                </a:lnTo>
                <a:lnTo>
                  <a:pt x="17192" y="19103"/>
                </a:lnTo>
                <a:lnTo>
                  <a:pt x="16975" y="19103"/>
                </a:lnTo>
                <a:lnTo>
                  <a:pt x="16975" y="15020"/>
                </a:lnTo>
                <a:close/>
                <a:moveTo>
                  <a:pt x="17571" y="15020"/>
                </a:moveTo>
                <a:lnTo>
                  <a:pt x="17788" y="15020"/>
                </a:lnTo>
                <a:lnTo>
                  <a:pt x="17788" y="19103"/>
                </a:lnTo>
                <a:lnTo>
                  <a:pt x="17571" y="19103"/>
                </a:lnTo>
                <a:lnTo>
                  <a:pt x="17571" y="15020"/>
                </a:lnTo>
                <a:close/>
                <a:moveTo>
                  <a:pt x="18816" y="15020"/>
                </a:moveTo>
                <a:lnTo>
                  <a:pt x="19033" y="15020"/>
                </a:lnTo>
                <a:lnTo>
                  <a:pt x="19033" y="19103"/>
                </a:lnTo>
                <a:lnTo>
                  <a:pt x="18816" y="19103"/>
                </a:lnTo>
                <a:lnTo>
                  <a:pt x="18816" y="15020"/>
                </a:lnTo>
                <a:close/>
                <a:moveTo>
                  <a:pt x="19466" y="15020"/>
                </a:moveTo>
                <a:lnTo>
                  <a:pt x="19683" y="15020"/>
                </a:lnTo>
                <a:lnTo>
                  <a:pt x="19683" y="19103"/>
                </a:lnTo>
                <a:lnTo>
                  <a:pt x="19466" y="19103"/>
                </a:lnTo>
                <a:lnTo>
                  <a:pt x="19466" y="15020"/>
                </a:lnTo>
                <a:close/>
                <a:moveTo>
                  <a:pt x="20116" y="15020"/>
                </a:moveTo>
                <a:lnTo>
                  <a:pt x="20333" y="15020"/>
                </a:lnTo>
                <a:lnTo>
                  <a:pt x="20333" y="19103"/>
                </a:lnTo>
                <a:lnTo>
                  <a:pt x="20116" y="19103"/>
                </a:lnTo>
                <a:lnTo>
                  <a:pt x="20116" y="1502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2"/>
      <p:bldP build="whole" bldLvl="1" animBg="1" rev="0" advAuto="0" spid="164" grpId="3"/>
      <p:bldP build="p" bldLvl="5" animBg="1" rev="0" advAuto="0" spid="16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Cases</a:t>
            </a:r>
          </a:p>
        </p:txBody>
      </p:sp>
      <p:sp>
        <p:nvSpPr>
          <p:cNvPr id="167" name="Nutzen der Mobilitätsprofile der Nutzer, um……"/>
          <p:cNvSpPr txBox="1"/>
          <p:nvPr>
            <p:ph type="body" idx="1"/>
          </p:nvPr>
        </p:nvSpPr>
        <p:spPr>
          <a:xfrm>
            <a:off x="1206500" y="2992058"/>
            <a:ext cx="219710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Nutzen der Mobilitätsprofile der Nutzer, um…</a:t>
            </a:r>
          </a:p>
          <a:p>
            <a:pPr/>
            <a:r>
              <a:t>…hochfrequentierte Routen zu ermitteln</a:t>
            </a:r>
          </a:p>
          <a:p>
            <a:pPr/>
            <a:r>
              <a:t>…Standorte für Bushaltestellen zu erschließen</a:t>
            </a:r>
          </a:p>
          <a:p>
            <a:pPr/>
            <a:r>
              <a:t>…CarSharing-Plätze anzubieten</a:t>
            </a:r>
          </a:p>
          <a:p>
            <a:pPr/>
            <a:r>
              <a:t>…und Ladestationen für Elektrofahrzeuge zu identifizeren</a:t>
            </a:r>
          </a:p>
        </p:txBody>
      </p:sp>
      <p:pic>
        <p:nvPicPr>
          <p:cNvPr id="168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0" r="0" b="28850"/>
          <a:stretch>
            <a:fillRect/>
          </a:stretch>
        </p:blipFill>
        <p:spPr>
          <a:xfrm>
            <a:off x="9298781" y="9385140"/>
            <a:ext cx="5786305" cy="3640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2"/>
      <p:bldP build="p" bldLvl="5" animBg="1" rev="0" advAuto="0" spid="16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Kick-Off am Hackath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Kick-Off am Hackathon</a:t>
            </a:r>
          </a:p>
        </p:txBody>
      </p:sp>
      <p:grpSp>
        <p:nvGrpSpPr>
          <p:cNvPr id="185" name="Gruppieren"/>
          <p:cNvGrpSpPr/>
          <p:nvPr/>
        </p:nvGrpSpPr>
        <p:grpSpPr>
          <a:xfrm>
            <a:off x="2669546" y="4324375"/>
            <a:ext cx="19044909" cy="6808094"/>
            <a:chOff x="0" y="0"/>
            <a:chExt cx="19044908" cy="6808092"/>
          </a:xfrm>
        </p:grpSpPr>
        <p:sp>
          <p:nvSpPr>
            <p:cNvPr id="171" name="Büste"/>
            <p:cNvSpPr/>
            <p:nvPr/>
          </p:nvSpPr>
          <p:spPr>
            <a:xfrm>
              <a:off x="2792695" y="0"/>
              <a:ext cx="1353987" cy="117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2" name="Büste"/>
            <p:cNvSpPr/>
            <p:nvPr/>
          </p:nvSpPr>
          <p:spPr>
            <a:xfrm>
              <a:off x="8845461" y="0"/>
              <a:ext cx="1353987" cy="117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3" name="Büste"/>
            <p:cNvSpPr/>
            <p:nvPr/>
          </p:nvSpPr>
          <p:spPr>
            <a:xfrm>
              <a:off x="14898227" y="0"/>
              <a:ext cx="1353987" cy="117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4" name="Linie"/>
            <p:cNvSpPr/>
            <p:nvPr/>
          </p:nvSpPr>
          <p:spPr>
            <a:xfrm>
              <a:off x="0" y="2995688"/>
              <a:ext cx="1904491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177" name="Gruppieren"/>
            <p:cNvGrpSpPr/>
            <p:nvPr/>
          </p:nvGrpSpPr>
          <p:grpSpPr>
            <a:xfrm>
              <a:off x="2401110" y="4818315"/>
              <a:ext cx="2137157" cy="1989778"/>
              <a:chOff x="0" y="0"/>
              <a:chExt cx="2137155" cy="1989777"/>
            </a:xfrm>
          </p:grpSpPr>
          <p:sp>
            <p:nvSpPr>
              <p:cNvPr id="175" name="Gehirn (Frontansicht)"/>
              <p:cNvSpPr/>
              <p:nvPr/>
            </p:nvSpPr>
            <p:spPr>
              <a:xfrm>
                <a:off x="380660" y="0"/>
                <a:ext cx="1375836" cy="1142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fill="norm" stroke="1" extrusionOk="0">
                    <a:moveTo>
                      <a:pt x="8302" y="9"/>
                    </a:moveTo>
                    <a:cubicBezTo>
                      <a:pt x="6982" y="101"/>
                      <a:pt x="5943" y="867"/>
                      <a:pt x="5256" y="1602"/>
                    </a:cubicBezTo>
                    <a:cubicBezTo>
                      <a:pt x="5021" y="1852"/>
                      <a:pt x="4829" y="2167"/>
                      <a:pt x="4726" y="2528"/>
                    </a:cubicBezTo>
                    <a:cubicBezTo>
                      <a:pt x="4627" y="2877"/>
                      <a:pt x="4605" y="3232"/>
                      <a:pt x="4671" y="3567"/>
                    </a:cubicBezTo>
                    <a:cubicBezTo>
                      <a:pt x="4747" y="3948"/>
                      <a:pt x="4927" y="4283"/>
                      <a:pt x="5162" y="4487"/>
                    </a:cubicBezTo>
                    <a:cubicBezTo>
                      <a:pt x="5228" y="4546"/>
                      <a:pt x="5327" y="4527"/>
                      <a:pt x="5370" y="4448"/>
                    </a:cubicBezTo>
                    <a:cubicBezTo>
                      <a:pt x="5730" y="3830"/>
                      <a:pt x="6309" y="3389"/>
                      <a:pt x="6844" y="3323"/>
                    </a:cubicBezTo>
                    <a:cubicBezTo>
                      <a:pt x="6925" y="3310"/>
                      <a:pt x="7003" y="3371"/>
                      <a:pt x="7024" y="3463"/>
                    </a:cubicBezTo>
                    <a:cubicBezTo>
                      <a:pt x="7052" y="3587"/>
                      <a:pt x="6985" y="3704"/>
                      <a:pt x="6881" y="3711"/>
                    </a:cubicBezTo>
                    <a:cubicBezTo>
                      <a:pt x="6434" y="3770"/>
                      <a:pt x="5949" y="4146"/>
                      <a:pt x="5638" y="4678"/>
                    </a:cubicBezTo>
                    <a:cubicBezTo>
                      <a:pt x="5431" y="5033"/>
                      <a:pt x="5343" y="5387"/>
                      <a:pt x="5392" y="5670"/>
                    </a:cubicBezTo>
                    <a:cubicBezTo>
                      <a:pt x="5409" y="5768"/>
                      <a:pt x="5375" y="5873"/>
                      <a:pt x="5293" y="5912"/>
                    </a:cubicBezTo>
                    <a:cubicBezTo>
                      <a:pt x="5272" y="5919"/>
                      <a:pt x="5256" y="5926"/>
                      <a:pt x="5234" y="5926"/>
                    </a:cubicBezTo>
                    <a:cubicBezTo>
                      <a:pt x="5157" y="5926"/>
                      <a:pt x="5092" y="5866"/>
                      <a:pt x="5075" y="5774"/>
                    </a:cubicBezTo>
                    <a:cubicBezTo>
                      <a:pt x="5037" y="5590"/>
                      <a:pt x="5043" y="5387"/>
                      <a:pt x="5087" y="5177"/>
                    </a:cubicBezTo>
                    <a:cubicBezTo>
                      <a:pt x="5114" y="5046"/>
                      <a:pt x="5071" y="4907"/>
                      <a:pt x="4978" y="4822"/>
                    </a:cubicBezTo>
                    <a:cubicBezTo>
                      <a:pt x="4672" y="4559"/>
                      <a:pt x="4443" y="4139"/>
                      <a:pt x="4350" y="3666"/>
                    </a:cubicBezTo>
                    <a:cubicBezTo>
                      <a:pt x="4323" y="3534"/>
                      <a:pt x="4306" y="3403"/>
                      <a:pt x="4306" y="3272"/>
                    </a:cubicBezTo>
                    <a:cubicBezTo>
                      <a:pt x="4301" y="3101"/>
                      <a:pt x="4175" y="2982"/>
                      <a:pt x="4038" y="3015"/>
                    </a:cubicBezTo>
                    <a:cubicBezTo>
                      <a:pt x="3503" y="3159"/>
                      <a:pt x="2363" y="3724"/>
                      <a:pt x="1332" y="5524"/>
                    </a:cubicBezTo>
                    <a:cubicBezTo>
                      <a:pt x="595" y="6917"/>
                      <a:pt x="279" y="8480"/>
                      <a:pt x="426" y="9302"/>
                    </a:cubicBezTo>
                    <a:cubicBezTo>
                      <a:pt x="443" y="9492"/>
                      <a:pt x="486" y="9670"/>
                      <a:pt x="541" y="9827"/>
                    </a:cubicBezTo>
                    <a:cubicBezTo>
                      <a:pt x="595" y="9978"/>
                      <a:pt x="748" y="10038"/>
                      <a:pt x="868" y="9953"/>
                    </a:cubicBezTo>
                    <a:cubicBezTo>
                      <a:pt x="1179" y="9729"/>
                      <a:pt x="1484" y="9624"/>
                      <a:pt x="1751" y="9585"/>
                    </a:cubicBezTo>
                    <a:cubicBezTo>
                      <a:pt x="2292" y="9500"/>
                      <a:pt x="2756" y="9664"/>
                      <a:pt x="3051" y="9815"/>
                    </a:cubicBezTo>
                    <a:cubicBezTo>
                      <a:pt x="3231" y="9907"/>
                      <a:pt x="3400" y="10019"/>
                      <a:pt x="3542" y="10144"/>
                    </a:cubicBezTo>
                    <a:cubicBezTo>
                      <a:pt x="3635" y="10222"/>
                      <a:pt x="3765" y="10190"/>
                      <a:pt x="3825" y="10072"/>
                    </a:cubicBezTo>
                    <a:cubicBezTo>
                      <a:pt x="3967" y="9789"/>
                      <a:pt x="4148" y="9553"/>
                      <a:pt x="4350" y="9382"/>
                    </a:cubicBezTo>
                    <a:cubicBezTo>
                      <a:pt x="4416" y="9329"/>
                      <a:pt x="4507" y="9328"/>
                      <a:pt x="4562" y="9400"/>
                    </a:cubicBezTo>
                    <a:cubicBezTo>
                      <a:pt x="4638" y="9492"/>
                      <a:pt x="4623" y="9638"/>
                      <a:pt x="4541" y="9704"/>
                    </a:cubicBezTo>
                    <a:cubicBezTo>
                      <a:pt x="4170" y="10006"/>
                      <a:pt x="3885" y="10617"/>
                      <a:pt x="3820" y="11260"/>
                    </a:cubicBezTo>
                    <a:cubicBezTo>
                      <a:pt x="3776" y="11687"/>
                      <a:pt x="3836" y="12056"/>
                      <a:pt x="3989" y="12273"/>
                    </a:cubicBezTo>
                    <a:cubicBezTo>
                      <a:pt x="4043" y="12351"/>
                      <a:pt x="4055" y="12463"/>
                      <a:pt x="4001" y="12542"/>
                    </a:cubicBezTo>
                    <a:cubicBezTo>
                      <a:pt x="3968" y="12588"/>
                      <a:pt x="3924" y="12607"/>
                      <a:pt x="3875" y="12607"/>
                    </a:cubicBezTo>
                    <a:cubicBezTo>
                      <a:pt x="3831" y="12607"/>
                      <a:pt x="3788" y="12588"/>
                      <a:pt x="3755" y="12542"/>
                    </a:cubicBezTo>
                    <a:cubicBezTo>
                      <a:pt x="3531" y="12239"/>
                      <a:pt x="3438" y="11765"/>
                      <a:pt x="3493" y="11207"/>
                    </a:cubicBezTo>
                    <a:cubicBezTo>
                      <a:pt x="3503" y="11102"/>
                      <a:pt x="3520" y="11004"/>
                      <a:pt x="3542" y="10899"/>
                    </a:cubicBezTo>
                    <a:cubicBezTo>
                      <a:pt x="3569" y="10774"/>
                      <a:pt x="3537" y="10635"/>
                      <a:pt x="3455" y="10550"/>
                    </a:cubicBezTo>
                    <a:cubicBezTo>
                      <a:pt x="3122" y="10202"/>
                      <a:pt x="2472" y="9868"/>
                      <a:pt x="1801" y="9973"/>
                    </a:cubicBezTo>
                    <a:cubicBezTo>
                      <a:pt x="1774" y="9980"/>
                      <a:pt x="1746" y="9979"/>
                      <a:pt x="1719" y="9985"/>
                    </a:cubicBezTo>
                    <a:cubicBezTo>
                      <a:pt x="1113" y="10110"/>
                      <a:pt x="606" y="10616"/>
                      <a:pt x="355" y="11299"/>
                    </a:cubicBezTo>
                    <a:cubicBezTo>
                      <a:pt x="126" y="11930"/>
                      <a:pt x="0" y="12621"/>
                      <a:pt x="0" y="13351"/>
                    </a:cubicBezTo>
                    <a:cubicBezTo>
                      <a:pt x="0" y="16287"/>
                      <a:pt x="2063" y="18664"/>
                      <a:pt x="4606" y="18664"/>
                    </a:cubicBezTo>
                    <a:cubicBezTo>
                      <a:pt x="5899" y="18664"/>
                      <a:pt x="7073" y="18046"/>
                      <a:pt x="7908" y="17054"/>
                    </a:cubicBezTo>
                    <a:cubicBezTo>
                      <a:pt x="7957" y="17002"/>
                      <a:pt x="7946" y="16897"/>
                      <a:pt x="7880" y="16851"/>
                    </a:cubicBezTo>
                    <a:cubicBezTo>
                      <a:pt x="7766" y="16772"/>
                      <a:pt x="7661" y="16687"/>
                      <a:pt x="7563" y="16595"/>
                    </a:cubicBezTo>
                    <a:cubicBezTo>
                      <a:pt x="7503" y="16535"/>
                      <a:pt x="7477" y="16425"/>
                      <a:pt x="7521" y="16340"/>
                    </a:cubicBezTo>
                    <a:cubicBezTo>
                      <a:pt x="7575" y="16228"/>
                      <a:pt x="7690" y="16208"/>
                      <a:pt x="7766" y="16280"/>
                    </a:cubicBezTo>
                    <a:cubicBezTo>
                      <a:pt x="7952" y="16471"/>
                      <a:pt x="8651" y="17023"/>
                      <a:pt x="9289" y="17030"/>
                    </a:cubicBezTo>
                    <a:cubicBezTo>
                      <a:pt x="10009" y="17036"/>
                      <a:pt x="10599" y="16305"/>
                      <a:pt x="10599" y="15412"/>
                    </a:cubicBezTo>
                    <a:cubicBezTo>
                      <a:pt x="10599" y="15228"/>
                      <a:pt x="10571" y="15051"/>
                      <a:pt x="10527" y="14886"/>
                    </a:cubicBezTo>
                    <a:cubicBezTo>
                      <a:pt x="10374" y="14453"/>
                      <a:pt x="10080" y="14139"/>
                      <a:pt x="9649" y="13942"/>
                    </a:cubicBezTo>
                    <a:cubicBezTo>
                      <a:pt x="8716" y="13515"/>
                      <a:pt x="7390" y="13783"/>
                      <a:pt x="6615" y="14256"/>
                    </a:cubicBezTo>
                    <a:cubicBezTo>
                      <a:pt x="5846" y="14722"/>
                      <a:pt x="5343" y="15578"/>
                      <a:pt x="5338" y="15584"/>
                    </a:cubicBezTo>
                    <a:lnTo>
                      <a:pt x="5310" y="15630"/>
                    </a:lnTo>
                    <a:cubicBezTo>
                      <a:pt x="5261" y="15715"/>
                      <a:pt x="5152" y="15722"/>
                      <a:pt x="5097" y="15630"/>
                    </a:cubicBezTo>
                    <a:lnTo>
                      <a:pt x="5070" y="15584"/>
                    </a:lnTo>
                    <a:cubicBezTo>
                      <a:pt x="4442" y="14527"/>
                      <a:pt x="2920" y="14106"/>
                      <a:pt x="2046" y="14736"/>
                    </a:cubicBezTo>
                    <a:cubicBezTo>
                      <a:pt x="1970" y="14789"/>
                      <a:pt x="1872" y="14768"/>
                      <a:pt x="1823" y="14683"/>
                    </a:cubicBezTo>
                    <a:cubicBezTo>
                      <a:pt x="1768" y="14591"/>
                      <a:pt x="1791" y="14461"/>
                      <a:pt x="1872" y="14402"/>
                    </a:cubicBezTo>
                    <a:cubicBezTo>
                      <a:pt x="2773" y="13738"/>
                      <a:pt x="4213" y="14026"/>
                      <a:pt x="5043" y="14946"/>
                    </a:cubicBezTo>
                    <a:cubicBezTo>
                      <a:pt x="5136" y="15044"/>
                      <a:pt x="5271" y="15039"/>
                      <a:pt x="5353" y="14934"/>
                    </a:cubicBezTo>
                    <a:cubicBezTo>
                      <a:pt x="5593" y="14618"/>
                      <a:pt x="5981" y="14190"/>
                      <a:pt x="6467" y="13895"/>
                    </a:cubicBezTo>
                    <a:cubicBezTo>
                      <a:pt x="7323" y="13376"/>
                      <a:pt x="8732" y="13093"/>
                      <a:pt x="9763" y="13560"/>
                    </a:cubicBezTo>
                    <a:cubicBezTo>
                      <a:pt x="10052" y="13691"/>
                      <a:pt x="10292" y="13876"/>
                      <a:pt x="10478" y="14106"/>
                    </a:cubicBezTo>
                    <a:cubicBezTo>
                      <a:pt x="10489" y="14067"/>
                      <a:pt x="10506" y="14020"/>
                      <a:pt x="10517" y="13981"/>
                    </a:cubicBezTo>
                    <a:cubicBezTo>
                      <a:pt x="10446" y="12161"/>
                      <a:pt x="9840" y="11095"/>
                      <a:pt x="8634" y="10649"/>
                    </a:cubicBezTo>
                    <a:cubicBezTo>
                      <a:pt x="8547" y="10616"/>
                      <a:pt x="8491" y="10511"/>
                      <a:pt x="8513" y="10412"/>
                    </a:cubicBezTo>
                    <a:cubicBezTo>
                      <a:pt x="8535" y="10301"/>
                      <a:pt x="8628" y="10236"/>
                      <a:pt x="8721" y="10269"/>
                    </a:cubicBezTo>
                    <a:cubicBezTo>
                      <a:pt x="9289" y="10472"/>
                      <a:pt x="9735" y="10806"/>
                      <a:pt x="10074" y="11273"/>
                    </a:cubicBezTo>
                    <a:cubicBezTo>
                      <a:pt x="10139" y="11358"/>
                      <a:pt x="10254" y="11359"/>
                      <a:pt x="10309" y="11260"/>
                    </a:cubicBezTo>
                    <a:cubicBezTo>
                      <a:pt x="10483" y="10971"/>
                      <a:pt x="10599" y="10564"/>
                      <a:pt x="10599" y="10117"/>
                    </a:cubicBezTo>
                    <a:cubicBezTo>
                      <a:pt x="10599" y="9795"/>
                      <a:pt x="10538" y="9500"/>
                      <a:pt x="10440" y="9244"/>
                    </a:cubicBezTo>
                    <a:cubicBezTo>
                      <a:pt x="10435" y="9231"/>
                      <a:pt x="10429" y="9216"/>
                      <a:pt x="10423" y="9203"/>
                    </a:cubicBezTo>
                    <a:cubicBezTo>
                      <a:pt x="10423" y="9203"/>
                      <a:pt x="10423" y="9204"/>
                      <a:pt x="10423" y="9197"/>
                    </a:cubicBezTo>
                    <a:cubicBezTo>
                      <a:pt x="10401" y="9151"/>
                      <a:pt x="10386" y="9105"/>
                      <a:pt x="10358" y="9059"/>
                    </a:cubicBezTo>
                    <a:cubicBezTo>
                      <a:pt x="10336" y="9013"/>
                      <a:pt x="10315" y="8968"/>
                      <a:pt x="10299" y="8916"/>
                    </a:cubicBezTo>
                    <a:cubicBezTo>
                      <a:pt x="10135" y="8627"/>
                      <a:pt x="9867" y="8383"/>
                      <a:pt x="9518" y="8199"/>
                    </a:cubicBezTo>
                    <a:cubicBezTo>
                      <a:pt x="8868" y="7864"/>
                      <a:pt x="8082" y="7825"/>
                      <a:pt x="7558" y="8101"/>
                    </a:cubicBezTo>
                    <a:cubicBezTo>
                      <a:pt x="6952" y="8423"/>
                      <a:pt x="6505" y="9079"/>
                      <a:pt x="6390" y="9815"/>
                    </a:cubicBezTo>
                    <a:cubicBezTo>
                      <a:pt x="6314" y="10295"/>
                      <a:pt x="6352" y="11018"/>
                      <a:pt x="6953" y="11747"/>
                    </a:cubicBezTo>
                    <a:cubicBezTo>
                      <a:pt x="7018" y="11826"/>
                      <a:pt x="7024" y="11964"/>
                      <a:pt x="6953" y="12043"/>
                    </a:cubicBezTo>
                    <a:cubicBezTo>
                      <a:pt x="6920" y="12076"/>
                      <a:pt x="6882" y="12088"/>
                      <a:pt x="6844" y="12088"/>
                    </a:cubicBezTo>
                    <a:cubicBezTo>
                      <a:pt x="6800" y="12088"/>
                      <a:pt x="6762" y="12068"/>
                      <a:pt x="6729" y="12028"/>
                    </a:cubicBezTo>
                    <a:cubicBezTo>
                      <a:pt x="6178" y="11365"/>
                      <a:pt x="5949" y="10558"/>
                      <a:pt x="6074" y="9743"/>
                    </a:cubicBezTo>
                    <a:cubicBezTo>
                      <a:pt x="6102" y="9572"/>
                      <a:pt x="6139" y="9408"/>
                      <a:pt x="6194" y="9250"/>
                    </a:cubicBezTo>
                    <a:cubicBezTo>
                      <a:pt x="6248" y="9093"/>
                      <a:pt x="6238" y="8908"/>
                      <a:pt x="6156" y="8764"/>
                    </a:cubicBezTo>
                    <a:cubicBezTo>
                      <a:pt x="6145" y="8744"/>
                      <a:pt x="6139" y="8738"/>
                      <a:pt x="6139" y="8731"/>
                    </a:cubicBezTo>
                    <a:cubicBezTo>
                      <a:pt x="5932" y="8324"/>
                      <a:pt x="4863" y="6766"/>
                      <a:pt x="2718" y="7056"/>
                    </a:cubicBezTo>
                    <a:cubicBezTo>
                      <a:pt x="2620" y="7069"/>
                      <a:pt x="2527" y="6971"/>
                      <a:pt x="2538" y="6846"/>
                    </a:cubicBezTo>
                    <a:cubicBezTo>
                      <a:pt x="2543" y="6748"/>
                      <a:pt x="2609" y="6674"/>
                      <a:pt x="2691" y="6668"/>
                    </a:cubicBezTo>
                    <a:cubicBezTo>
                      <a:pt x="4650" y="6411"/>
                      <a:pt x="5904" y="7628"/>
                      <a:pt x="6390" y="8429"/>
                    </a:cubicBezTo>
                    <a:cubicBezTo>
                      <a:pt x="6445" y="8521"/>
                      <a:pt x="6560" y="8527"/>
                      <a:pt x="6625" y="8441"/>
                    </a:cubicBezTo>
                    <a:cubicBezTo>
                      <a:pt x="6849" y="8146"/>
                      <a:pt x="7122" y="7904"/>
                      <a:pt x="7439" y="7739"/>
                    </a:cubicBezTo>
                    <a:cubicBezTo>
                      <a:pt x="8039" y="7424"/>
                      <a:pt x="8928" y="7463"/>
                      <a:pt x="9654" y="7838"/>
                    </a:cubicBezTo>
                    <a:cubicBezTo>
                      <a:pt x="9916" y="7969"/>
                      <a:pt x="10134" y="8140"/>
                      <a:pt x="10314" y="8337"/>
                    </a:cubicBezTo>
                    <a:cubicBezTo>
                      <a:pt x="10330" y="8297"/>
                      <a:pt x="10347" y="8251"/>
                      <a:pt x="10363" y="8211"/>
                    </a:cubicBezTo>
                    <a:cubicBezTo>
                      <a:pt x="10511" y="7929"/>
                      <a:pt x="10599" y="7561"/>
                      <a:pt x="10599" y="7160"/>
                    </a:cubicBezTo>
                    <a:cubicBezTo>
                      <a:pt x="10599" y="6714"/>
                      <a:pt x="10489" y="6312"/>
                      <a:pt x="10309" y="6017"/>
                    </a:cubicBezTo>
                    <a:cubicBezTo>
                      <a:pt x="10303" y="6010"/>
                      <a:pt x="10304" y="6005"/>
                      <a:pt x="10299" y="5998"/>
                    </a:cubicBezTo>
                    <a:cubicBezTo>
                      <a:pt x="10206" y="5841"/>
                      <a:pt x="10041" y="5760"/>
                      <a:pt x="9883" y="5820"/>
                    </a:cubicBezTo>
                    <a:cubicBezTo>
                      <a:pt x="9675" y="5898"/>
                      <a:pt x="9462" y="5932"/>
                      <a:pt x="9255" y="5932"/>
                    </a:cubicBezTo>
                    <a:cubicBezTo>
                      <a:pt x="8949" y="5932"/>
                      <a:pt x="8660" y="5861"/>
                      <a:pt x="8436" y="5762"/>
                    </a:cubicBezTo>
                    <a:cubicBezTo>
                      <a:pt x="8360" y="5729"/>
                      <a:pt x="8311" y="5637"/>
                      <a:pt x="8327" y="5538"/>
                    </a:cubicBezTo>
                    <a:cubicBezTo>
                      <a:pt x="8344" y="5413"/>
                      <a:pt x="8453" y="5347"/>
                      <a:pt x="8546" y="5386"/>
                    </a:cubicBezTo>
                    <a:cubicBezTo>
                      <a:pt x="8960" y="5577"/>
                      <a:pt x="9589" y="5624"/>
                      <a:pt x="10053" y="5302"/>
                    </a:cubicBezTo>
                    <a:cubicBezTo>
                      <a:pt x="10086" y="5276"/>
                      <a:pt x="10118" y="5248"/>
                      <a:pt x="10150" y="5222"/>
                    </a:cubicBezTo>
                    <a:cubicBezTo>
                      <a:pt x="10259" y="5124"/>
                      <a:pt x="10347" y="4999"/>
                      <a:pt x="10413" y="4855"/>
                    </a:cubicBezTo>
                    <a:cubicBezTo>
                      <a:pt x="10522" y="4592"/>
                      <a:pt x="10592" y="4270"/>
                      <a:pt x="10592" y="3929"/>
                    </a:cubicBezTo>
                    <a:lnTo>
                      <a:pt x="10592" y="3922"/>
                    </a:lnTo>
                    <a:cubicBezTo>
                      <a:pt x="10592" y="3647"/>
                      <a:pt x="10511" y="3369"/>
                      <a:pt x="10363" y="3159"/>
                    </a:cubicBezTo>
                    <a:cubicBezTo>
                      <a:pt x="9840" y="2397"/>
                      <a:pt x="9190" y="2095"/>
                      <a:pt x="8426" y="2259"/>
                    </a:cubicBezTo>
                    <a:cubicBezTo>
                      <a:pt x="8344" y="2279"/>
                      <a:pt x="8262" y="2232"/>
                      <a:pt x="8235" y="2140"/>
                    </a:cubicBezTo>
                    <a:cubicBezTo>
                      <a:pt x="8197" y="2022"/>
                      <a:pt x="8258" y="1898"/>
                      <a:pt x="8361" y="1871"/>
                    </a:cubicBezTo>
                    <a:cubicBezTo>
                      <a:pt x="9087" y="1714"/>
                      <a:pt x="9736" y="1924"/>
                      <a:pt x="10282" y="2489"/>
                    </a:cubicBezTo>
                    <a:cubicBezTo>
                      <a:pt x="10353" y="2568"/>
                      <a:pt x="10468" y="2523"/>
                      <a:pt x="10490" y="2411"/>
                    </a:cubicBezTo>
                    <a:cubicBezTo>
                      <a:pt x="10506" y="2306"/>
                      <a:pt x="10522" y="2160"/>
                      <a:pt x="10517" y="1970"/>
                    </a:cubicBezTo>
                    <a:cubicBezTo>
                      <a:pt x="10495" y="886"/>
                      <a:pt x="10195" y="118"/>
                      <a:pt x="8885" y="13"/>
                    </a:cubicBezTo>
                    <a:cubicBezTo>
                      <a:pt x="8685" y="-3"/>
                      <a:pt x="8490" y="-4"/>
                      <a:pt x="8302" y="9"/>
                    </a:cubicBezTo>
                    <a:close/>
                    <a:moveTo>
                      <a:pt x="13298" y="9"/>
                    </a:moveTo>
                    <a:cubicBezTo>
                      <a:pt x="13110" y="-4"/>
                      <a:pt x="12915" y="-3"/>
                      <a:pt x="12715" y="13"/>
                    </a:cubicBezTo>
                    <a:cubicBezTo>
                      <a:pt x="11405" y="118"/>
                      <a:pt x="11105" y="886"/>
                      <a:pt x="11083" y="1970"/>
                    </a:cubicBezTo>
                    <a:cubicBezTo>
                      <a:pt x="11078" y="2160"/>
                      <a:pt x="11094" y="2306"/>
                      <a:pt x="11110" y="2411"/>
                    </a:cubicBezTo>
                    <a:cubicBezTo>
                      <a:pt x="11132" y="2523"/>
                      <a:pt x="11247" y="2568"/>
                      <a:pt x="11318" y="2489"/>
                    </a:cubicBezTo>
                    <a:cubicBezTo>
                      <a:pt x="11864" y="1924"/>
                      <a:pt x="12513" y="1714"/>
                      <a:pt x="13239" y="1871"/>
                    </a:cubicBezTo>
                    <a:cubicBezTo>
                      <a:pt x="13342" y="1898"/>
                      <a:pt x="13403" y="2022"/>
                      <a:pt x="13365" y="2140"/>
                    </a:cubicBezTo>
                    <a:cubicBezTo>
                      <a:pt x="13338" y="2232"/>
                      <a:pt x="13256" y="2279"/>
                      <a:pt x="13174" y="2259"/>
                    </a:cubicBezTo>
                    <a:cubicBezTo>
                      <a:pt x="12410" y="2095"/>
                      <a:pt x="11760" y="2397"/>
                      <a:pt x="11237" y="3159"/>
                    </a:cubicBezTo>
                    <a:cubicBezTo>
                      <a:pt x="11089" y="3369"/>
                      <a:pt x="11008" y="3647"/>
                      <a:pt x="11008" y="3922"/>
                    </a:cubicBezTo>
                    <a:lnTo>
                      <a:pt x="11008" y="3929"/>
                    </a:lnTo>
                    <a:cubicBezTo>
                      <a:pt x="11008" y="4270"/>
                      <a:pt x="11078" y="4592"/>
                      <a:pt x="11187" y="4855"/>
                    </a:cubicBezTo>
                    <a:cubicBezTo>
                      <a:pt x="11253" y="4999"/>
                      <a:pt x="11341" y="5124"/>
                      <a:pt x="11450" y="5222"/>
                    </a:cubicBezTo>
                    <a:cubicBezTo>
                      <a:pt x="11482" y="5248"/>
                      <a:pt x="11514" y="5276"/>
                      <a:pt x="11547" y="5302"/>
                    </a:cubicBezTo>
                    <a:cubicBezTo>
                      <a:pt x="12011" y="5624"/>
                      <a:pt x="12640" y="5577"/>
                      <a:pt x="13054" y="5386"/>
                    </a:cubicBezTo>
                    <a:cubicBezTo>
                      <a:pt x="13147" y="5347"/>
                      <a:pt x="13256" y="5413"/>
                      <a:pt x="13273" y="5538"/>
                    </a:cubicBezTo>
                    <a:cubicBezTo>
                      <a:pt x="13289" y="5637"/>
                      <a:pt x="13240" y="5729"/>
                      <a:pt x="13164" y="5762"/>
                    </a:cubicBezTo>
                    <a:cubicBezTo>
                      <a:pt x="12940" y="5861"/>
                      <a:pt x="12651" y="5932"/>
                      <a:pt x="12345" y="5932"/>
                    </a:cubicBezTo>
                    <a:cubicBezTo>
                      <a:pt x="12138" y="5932"/>
                      <a:pt x="11925" y="5898"/>
                      <a:pt x="11717" y="5820"/>
                    </a:cubicBezTo>
                    <a:cubicBezTo>
                      <a:pt x="11559" y="5760"/>
                      <a:pt x="11394" y="5841"/>
                      <a:pt x="11301" y="5998"/>
                    </a:cubicBezTo>
                    <a:cubicBezTo>
                      <a:pt x="11296" y="6005"/>
                      <a:pt x="11297" y="6010"/>
                      <a:pt x="11291" y="6017"/>
                    </a:cubicBezTo>
                    <a:cubicBezTo>
                      <a:pt x="11111" y="6312"/>
                      <a:pt x="11001" y="6714"/>
                      <a:pt x="11001" y="7160"/>
                    </a:cubicBezTo>
                    <a:cubicBezTo>
                      <a:pt x="11001" y="7561"/>
                      <a:pt x="11089" y="7929"/>
                      <a:pt x="11237" y="8211"/>
                    </a:cubicBezTo>
                    <a:cubicBezTo>
                      <a:pt x="11253" y="8251"/>
                      <a:pt x="11270" y="8297"/>
                      <a:pt x="11286" y="8337"/>
                    </a:cubicBezTo>
                    <a:cubicBezTo>
                      <a:pt x="11466" y="8140"/>
                      <a:pt x="11684" y="7969"/>
                      <a:pt x="11946" y="7838"/>
                    </a:cubicBezTo>
                    <a:cubicBezTo>
                      <a:pt x="12672" y="7463"/>
                      <a:pt x="13561" y="7424"/>
                      <a:pt x="14161" y="7739"/>
                    </a:cubicBezTo>
                    <a:cubicBezTo>
                      <a:pt x="14478" y="7904"/>
                      <a:pt x="14751" y="8146"/>
                      <a:pt x="14975" y="8441"/>
                    </a:cubicBezTo>
                    <a:cubicBezTo>
                      <a:pt x="15040" y="8527"/>
                      <a:pt x="15155" y="8521"/>
                      <a:pt x="15210" y="8429"/>
                    </a:cubicBezTo>
                    <a:cubicBezTo>
                      <a:pt x="15696" y="7628"/>
                      <a:pt x="16950" y="6411"/>
                      <a:pt x="18909" y="6668"/>
                    </a:cubicBezTo>
                    <a:cubicBezTo>
                      <a:pt x="18991" y="6674"/>
                      <a:pt x="19057" y="6748"/>
                      <a:pt x="19062" y="6846"/>
                    </a:cubicBezTo>
                    <a:cubicBezTo>
                      <a:pt x="19073" y="6971"/>
                      <a:pt x="18980" y="7069"/>
                      <a:pt x="18882" y="7056"/>
                    </a:cubicBezTo>
                    <a:cubicBezTo>
                      <a:pt x="16737" y="6766"/>
                      <a:pt x="15668" y="8324"/>
                      <a:pt x="15461" y="8731"/>
                    </a:cubicBezTo>
                    <a:cubicBezTo>
                      <a:pt x="15461" y="8738"/>
                      <a:pt x="15455" y="8744"/>
                      <a:pt x="15444" y="8764"/>
                    </a:cubicBezTo>
                    <a:cubicBezTo>
                      <a:pt x="15362" y="8908"/>
                      <a:pt x="15352" y="9093"/>
                      <a:pt x="15406" y="9250"/>
                    </a:cubicBezTo>
                    <a:cubicBezTo>
                      <a:pt x="15461" y="9408"/>
                      <a:pt x="15498" y="9572"/>
                      <a:pt x="15526" y="9743"/>
                    </a:cubicBezTo>
                    <a:cubicBezTo>
                      <a:pt x="15651" y="10558"/>
                      <a:pt x="15422" y="11365"/>
                      <a:pt x="14871" y="12028"/>
                    </a:cubicBezTo>
                    <a:cubicBezTo>
                      <a:pt x="14838" y="12068"/>
                      <a:pt x="14800" y="12088"/>
                      <a:pt x="14756" y="12088"/>
                    </a:cubicBezTo>
                    <a:cubicBezTo>
                      <a:pt x="14718" y="12088"/>
                      <a:pt x="14680" y="12076"/>
                      <a:pt x="14647" y="12043"/>
                    </a:cubicBezTo>
                    <a:cubicBezTo>
                      <a:pt x="14576" y="11964"/>
                      <a:pt x="14582" y="11826"/>
                      <a:pt x="14647" y="11747"/>
                    </a:cubicBezTo>
                    <a:cubicBezTo>
                      <a:pt x="15248" y="11018"/>
                      <a:pt x="15286" y="10295"/>
                      <a:pt x="15210" y="9815"/>
                    </a:cubicBezTo>
                    <a:cubicBezTo>
                      <a:pt x="15095" y="9079"/>
                      <a:pt x="14648" y="8423"/>
                      <a:pt x="14042" y="8101"/>
                    </a:cubicBezTo>
                    <a:cubicBezTo>
                      <a:pt x="13518" y="7825"/>
                      <a:pt x="12732" y="7864"/>
                      <a:pt x="12082" y="8199"/>
                    </a:cubicBezTo>
                    <a:cubicBezTo>
                      <a:pt x="11733" y="8383"/>
                      <a:pt x="11465" y="8627"/>
                      <a:pt x="11301" y="8916"/>
                    </a:cubicBezTo>
                    <a:cubicBezTo>
                      <a:pt x="11285" y="8968"/>
                      <a:pt x="11264" y="9013"/>
                      <a:pt x="11242" y="9059"/>
                    </a:cubicBezTo>
                    <a:cubicBezTo>
                      <a:pt x="11214" y="9105"/>
                      <a:pt x="11199" y="9151"/>
                      <a:pt x="11177" y="9197"/>
                    </a:cubicBezTo>
                    <a:cubicBezTo>
                      <a:pt x="11177" y="9204"/>
                      <a:pt x="11177" y="9203"/>
                      <a:pt x="11177" y="9203"/>
                    </a:cubicBezTo>
                    <a:cubicBezTo>
                      <a:pt x="11171" y="9216"/>
                      <a:pt x="11165" y="9231"/>
                      <a:pt x="11160" y="9244"/>
                    </a:cubicBezTo>
                    <a:cubicBezTo>
                      <a:pt x="11062" y="9500"/>
                      <a:pt x="11001" y="9795"/>
                      <a:pt x="11001" y="10117"/>
                    </a:cubicBezTo>
                    <a:cubicBezTo>
                      <a:pt x="11001" y="10564"/>
                      <a:pt x="11117" y="10971"/>
                      <a:pt x="11291" y="11260"/>
                    </a:cubicBezTo>
                    <a:cubicBezTo>
                      <a:pt x="11346" y="11359"/>
                      <a:pt x="11461" y="11358"/>
                      <a:pt x="11526" y="11273"/>
                    </a:cubicBezTo>
                    <a:cubicBezTo>
                      <a:pt x="11865" y="10806"/>
                      <a:pt x="12311" y="10472"/>
                      <a:pt x="12879" y="10269"/>
                    </a:cubicBezTo>
                    <a:cubicBezTo>
                      <a:pt x="12972" y="10236"/>
                      <a:pt x="13065" y="10301"/>
                      <a:pt x="13087" y="10412"/>
                    </a:cubicBezTo>
                    <a:cubicBezTo>
                      <a:pt x="13109" y="10511"/>
                      <a:pt x="13053" y="10616"/>
                      <a:pt x="12966" y="10649"/>
                    </a:cubicBezTo>
                    <a:cubicBezTo>
                      <a:pt x="11760" y="11095"/>
                      <a:pt x="11154" y="12161"/>
                      <a:pt x="11083" y="13981"/>
                    </a:cubicBezTo>
                    <a:cubicBezTo>
                      <a:pt x="11094" y="14020"/>
                      <a:pt x="11111" y="14067"/>
                      <a:pt x="11122" y="14106"/>
                    </a:cubicBezTo>
                    <a:cubicBezTo>
                      <a:pt x="11308" y="13876"/>
                      <a:pt x="11548" y="13691"/>
                      <a:pt x="11837" y="13560"/>
                    </a:cubicBezTo>
                    <a:cubicBezTo>
                      <a:pt x="12868" y="13093"/>
                      <a:pt x="14277" y="13376"/>
                      <a:pt x="15133" y="13895"/>
                    </a:cubicBezTo>
                    <a:cubicBezTo>
                      <a:pt x="15619" y="14190"/>
                      <a:pt x="16007" y="14618"/>
                      <a:pt x="16247" y="14934"/>
                    </a:cubicBezTo>
                    <a:cubicBezTo>
                      <a:pt x="16329" y="15039"/>
                      <a:pt x="16465" y="15044"/>
                      <a:pt x="16557" y="14946"/>
                    </a:cubicBezTo>
                    <a:cubicBezTo>
                      <a:pt x="17387" y="14026"/>
                      <a:pt x="18827" y="13738"/>
                      <a:pt x="19728" y="14402"/>
                    </a:cubicBezTo>
                    <a:cubicBezTo>
                      <a:pt x="19809" y="14461"/>
                      <a:pt x="19832" y="14591"/>
                      <a:pt x="19777" y="14683"/>
                    </a:cubicBezTo>
                    <a:cubicBezTo>
                      <a:pt x="19728" y="14768"/>
                      <a:pt x="19630" y="14789"/>
                      <a:pt x="19554" y="14736"/>
                    </a:cubicBezTo>
                    <a:cubicBezTo>
                      <a:pt x="18680" y="14106"/>
                      <a:pt x="17158" y="14527"/>
                      <a:pt x="16530" y="15584"/>
                    </a:cubicBezTo>
                    <a:lnTo>
                      <a:pt x="16503" y="15630"/>
                    </a:lnTo>
                    <a:cubicBezTo>
                      <a:pt x="16448" y="15722"/>
                      <a:pt x="16339" y="15715"/>
                      <a:pt x="16290" y="15630"/>
                    </a:cubicBezTo>
                    <a:lnTo>
                      <a:pt x="16262" y="15584"/>
                    </a:lnTo>
                    <a:cubicBezTo>
                      <a:pt x="16257" y="15578"/>
                      <a:pt x="15754" y="14722"/>
                      <a:pt x="14985" y="14256"/>
                    </a:cubicBezTo>
                    <a:cubicBezTo>
                      <a:pt x="14210" y="13783"/>
                      <a:pt x="12884" y="13515"/>
                      <a:pt x="11951" y="13942"/>
                    </a:cubicBezTo>
                    <a:cubicBezTo>
                      <a:pt x="11520" y="14139"/>
                      <a:pt x="11226" y="14453"/>
                      <a:pt x="11073" y="14886"/>
                    </a:cubicBezTo>
                    <a:cubicBezTo>
                      <a:pt x="11029" y="15051"/>
                      <a:pt x="11001" y="15228"/>
                      <a:pt x="11001" y="15412"/>
                    </a:cubicBezTo>
                    <a:cubicBezTo>
                      <a:pt x="11001" y="16305"/>
                      <a:pt x="11591" y="17036"/>
                      <a:pt x="12311" y="17030"/>
                    </a:cubicBezTo>
                    <a:cubicBezTo>
                      <a:pt x="12949" y="17023"/>
                      <a:pt x="13648" y="16471"/>
                      <a:pt x="13834" y="16280"/>
                    </a:cubicBezTo>
                    <a:cubicBezTo>
                      <a:pt x="13910" y="16208"/>
                      <a:pt x="14025" y="16228"/>
                      <a:pt x="14079" y="16340"/>
                    </a:cubicBezTo>
                    <a:cubicBezTo>
                      <a:pt x="14123" y="16425"/>
                      <a:pt x="14097" y="16535"/>
                      <a:pt x="14037" y="16595"/>
                    </a:cubicBezTo>
                    <a:cubicBezTo>
                      <a:pt x="13939" y="16686"/>
                      <a:pt x="13834" y="16772"/>
                      <a:pt x="13720" y="16851"/>
                    </a:cubicBezTo>
                    <a:cubicBezTo>
                      <a:pt x="13654" y="16897"/>
                      <a:pt x="13643" y="17002"/>
                      <a:pt x="13692" y="17054"/>
                    </a:cubicBezTo>
                    <a:cubicBezTo>
                      <a:pt x="14527" y="18046"/>
                      <a:pt x="15701" y="18664"/>
                      <a:pt x="16994" y="18664"/>
                    </a:cubicBezTo>
                    <a:cubicBezTo>
                      <a:pt x="19537" y="18664"/>
                      <a:pt x="21600" y="16287"/>
                      <a:pt x="21600" y="13351"/>
                    </a:cubicBezTo>
                    <a:cubicBezTo>
                      <a:pt x="21600" y="12621"/>
                      <a:pt x="21474" y="11930"/>
                      <a:pt x="21245" y="11299"/>
                    </a:cubicBezTo>
                    <a:cubicBezTo>
                      <a:pt x="20994" y="10616"/>
                      <a:pt x="20487" y="10110"/>
                      <a:pt x="19881" y="9985"/>
                    </a:cubicBezTo>
                    <a:cubicBezTo>
                      <a:pt x="19854" y="9979"/>
                      <a:pt x="19826" y="9980"/>
                      <a:pt x="19799" y="9973"/>
                    </a:cubicBezTo>
                    <a:cubicBezTo>
                      <a:pt x="19128" y="9868"/>
                      <a:pt x="18478" y="10202"/>
                      <a:pt x="18145" y="10550"/>
                    </a:cubicBezTo>
                    <a:cubicBezTo>
                      <a:pt x="18063" y="10635"/>
                      <a:pt x="18031" y="10774"/>
                      <a:pt x="18058" y="10899"/>
                    </a:cubicBezTo>
                    <a:cubicBezTo>
                      <a:pt x="18080" y="11004"/>
                      <a:pt x="18097" y="11102"/>
                      <a:pt x="18107" y="11207"/>
                    </a:cubicBezTo>
                    <a:cubicBezTo>
                      <a:pt x="18162" y="11765"/>
                      <a:pt x="18069" y="12239"/>
                      <a:pt x="17845" y="12542"/>
                    </a:cubicBezTo>
                    <a:cubicBezTo>
                      <a:pt x="17812" y="12588"/>
                      <a:pt x="17769" y="12607"/>
                      <a:pt x="17725" y="12607"/>
                    </a:cubicBezTo>
                    <a:cubicBezTo>
                      <a:pt x="17676" y="12607"/>
                      <a:pt x="17632" y="12588"/>
                      <a:pt x="17599" y="12542"/>
                    </a:cubicBezTo>
                    <a:cubicBezTo>
                      <a:pt x="17545" y="12463"/>
                      <a:pt x="17557" y="12351"/>
                      <a:pt x="17611" y="12273"/>
                    </a:cubicBezTo>
                    <a:cubicBezTo>
                      <a:pt x="17764" y="12056"/>
                      <a:pt x="17824" y="11687"/>
                      <a:pt x="17780" y="11260"/>
                    </a:cubicBezTo>
                    <a:cubicBezTo>
                      <a:pt x="17715" y="10617"/>
                      <a:pt x="17430" y="10006"/>
                      <a:pt x="17059" y="9704"/>
                    </a:cubicBezTo>
                    <a:cubicBezTo>
                      <a:pt x="16977" y="9638"/>
                      <a:pt x="16962" y="9492"/>
                      <a:pt x="17038" y="9400"/>
                    </a:cubicBezTo>
                    <a:cubicBezTo>
                      <a:pt x="17093" y="9328"/>
                      <a:pt x="17184" y="9329"/>
                      <a:pt x="17250" y="9382"/>
                    </a:cubicBezTo>
                    <a:cubicBezTo>
                      <a:pt x="17452" y="9553"/>
                      <a:pt x="17633" y="9789"/>
                      <a:pt x="17775" y="10072"/>
                    </a:cubicBezTo>
                    <a:cubicBezTo>
                      <a:pt x="17835" y="10190"/>
                      <a:pt x="17965" y="10222"/>
                      <a:pt x="18058" y="10144"/>
                    </a:cubicBezTo>
                    <a:cubicBezTo>
                      <a:pt x="18200" y="10019"/>
                      <a:pt x="18369" y="9907"/>
                      <a:pt x="18549" y="9815"/>
                    </a:cubicBezTo>
                    <a:cubicBezTo>
                      <a:pt x="18844" y="9664"/>
                      <a:pt x="19308" y="9500"/>
                      <a:pt x="19849" y="9585"/>
                    </a:cubicBezTo>
                    <a:cubicBezTo>
                      <a:pt x="20116" y="9624"/>
                      <a:pt x="20421" y="9729"/>
                      <a:pt x="20732" y="9953"/>
                    </a:cubicBezTo>
                    <a:cubicBezTo>
                      <a:pt x="20852" y="10038"/>
                      <a:pt x="21005" y="9978"/>
                      <a:pt x="21059" y="9827"/>
                    </a:cubicBezTo>
                    <a:cubicBezTo>
                      <a:pt x="21114" y="9670"/>
                      <a:pt x="21157" y="9492"/>
                      <a:pt x="21174" y="9302"/>
                    </a:cubicBezTo>
                    <a:cubicBezTo>
                      <a:pt x="21321" y="8480"/>
                      <a:pt x="21005" y="6917"/>
                      <a:pt x="20268" y="5524"/>
                    </a:cubicBezTo>
                    <a:cubicBezTo>
                      <a:pt x="19237" y="3724"/>
                      <a:pt x="18097" y="3160"/>
                      <a:pt x="17562" y="3015"/>
                    </a:cubicBezTo>
                    <a:cubicBezTo>
                      <a:pt x="17425" y="2982"/>
                      <a:pt x="17299" y="3101"/>
                      <a:pt x="17294" y="3272"/>
                    </a:cubicBezTo>
                    <a:cubicBezTo>
                      <a:pt x="17294" y="3403"/>
                      <a:pt x="17277" y="3534"/>
                      <a:pt x="17250" y="3666"/>
                    </a:cubicBezTo>
                    <a:cubicBezTo>
                      <a:pt x="17157" y="4139"/>
                      <a:pt x="16928" y="4559"/>
                      <a:pt x="16622" y="4822"/>
                    </a:cubicBezTo>
                    <a:cubicBezTo>
                      <a:pt x="16529" y="4907"/>
                      <a:pt x="16486" y="5046"/>
                      <a:pt x="16513" y="5177"/>
                    </a:cubicBezTo>
                    <a:cubicBezTo>
                      <a:pt x="16557" y="5387"/>
                      <a:pt x="16563" y="5590"/>
                      <a:pt x="16525" y="5774"/>
                    </a:cubicBezTo>
                    <a:cubicBezTo>
                      <a:pt x="16509" y="5866"/>
                      <a:pt x="16443" y="5926"/>
                      <a:pt x="16366" y="5926"/>
                    </a:cubicBezTo>
                    <a:cubicBezTo>
                      <a:pt x="16344" y="5926"/>
                      <a:pt x="16328" y="5919"/>
                      <a:pt x="16307" y="5912"/>
                    </a:cubicBezTo>
                    <a:cubicBezTo>
                      <a:pt x="16225" y="5873"/>
                      <a:pt x="16191" y="5768"/>
                      <a:pt x="16208" y="5670"/>
                    </a:cubicBezTo>
                    <a:cubicBezTo>
                      <a:pt x="16257" y="5387"/>
                      <a:pt x="16169" y="5033"/>
                      <a:pt x="15962" y="4678"/>
                    </a:cubicBezTo>
                    <a:cubicBezTo>
                      <a:pt x="15651" y="4146"/>
                      <a:pt x="15166" y="3770"/>
                      <a:pt x="14719" y="3711"/>
                    </a:cubicBezTo>
                    <a:cubicBezTo>
                      <a:pt x="14615" y="3704"/>
                      <a:pt x="14548" y="3587"/>
                      <a:pt x="14576" y="3463"/>
                    </a:cubicBezTo>
                    <a:cubicBezTo>
                      <a:pt x="14597" y="3371"/>
                      <a:pt x="14675" y="3310"/>
                      <a:pt x="14756" y="3323"/>
                    </a:cubicBezTo>
                    <a:cubicBezTo>
                      <a:pt x="15291" y="3389"/>
                      <a:pt x="15870" y="3830"/>
                      <a:pt x="16230" y="4448"/>
                    </a:cubicBezTo>
                    <a:cubicBezTo>
                      <a:pt x="16274" y="4527"/>
                      <a:pt x="16372" y="4546"/>
                      <a:pt x="16438" y="4487"/>
                    </a:cubicBezTo>
                    <a:cubicBezTo>
                      <a:pt x="16673" y="4283"/>
                      <a:pt x="16853" y="3948"/>
                      <a:pt x="16929" y="3567"/>
                    </a:cubicBezTo>
                    <a:cubicBezTo>
                      <a:pt x="16995" y="3232"/>
                      <a:pt x="16973" y="2877"/>
                      <a:pt x="16874" y="2528"/>
                    </a:cubicBezTo>
                    <a:cubicBezTo>
                      <a:pt x="16771" y="2167"/>
                      <a:pt x="16579" y="1852"/>
                      <a:pt x="16344" y="1602"/>
                    </a:cubicBezTo>
                    <a:cubicBezTo>
                      <a:pt x="15657" y="867"/>
                      <a:pt x="14618" y="101"/>
                      <a:pt x="13298" y="9"/>
                    </a:cubicBezTo>
                    <a:close/>
                    <a:moveTo>
                      <a:pt x="10805" y="16504"/>
                    </a:moveTo>
                    <a:cubicBezTo>
                      <a:pt x="10505" y="17122"/>
                      <a:pt x="9959" y="17535"/>
                      <a:pt x="9337" y="17535"/>
                    </a:cubicBezTo>
                    <a:cubicBezTo>
                      <a:pt x="9119" y="17535"/>
                      <a:pt x="8901" y="17481"/>
                      <a:pt x="8704" y="17383"/>
                    </a:cubicBezTo>
                    <a:cubicBezTo>
                      <a:pt x="8524" y="17298"/>
                      <a:pt x="8317" y="17338"/>
                      <a:pt x="8181" y="17496"/>
                    </a:cubicBezTo>
                    <a:cubicBezTo>
                      <a:pt x="7247" y="18560"/>
                      <a:pt x="5976" y="19177"/>
                      <a:pt x="4656" y="19177"/>
                    </a:cubicBezTo>
                    <a:cubicBezTo>
                      <a:pt x="4355" y="19177"/>
                      <a:pt x="4060" y="19144"/>
                      <a:pt x="3771" y="19085"/>
                    </a:cubicBezTo>
                    <a:cubicBezTo>
                      <a:pt x="4518" y="20590"/>
                      <a:pt x="5883" y="21596"/>
                      <a:pt x="7444" y="21596"/>
                    </a:cubicBezTo>
                    <a:cubicBezTo>
                      <a:pt x="8644" y="21596"/>
                      <a:pt x="9693" y="20997"/>
                      <a:pt x="10467" y="20031"/>
                    </a:cubicBezTo>
                    <a:cubicBezTo>
                      <a:pt x="10560" y="19913"/>
                      <a:pt x="10685" y="19855"/>
                      <a:pt x="10810" y="19855"/>
                    </a:cubicBezTo>
                    <a:cubicBezTo>
                      <a:pt x="10936" y="19855"/>
                      <a:pt x="11062" y="19913"/>
                      <a:pt x="11155" y="20031"/>
                    </a:cubicBezTo>
                    <a:cubicBezTo>
                      <a:pt x="11930" y="20997"/>
                      <a:pt x="12978" y="21596"/>
                      <a:pt x="14178" y="21596"/>
                    </a:cubicBezTo>
                    <a:cubicBezTo>
                      <a:pt x="15739" y="21596"/>
                      <a:pt x="17102" y="20590"/>
                      <a:pt x="17850" y="19085"/>
                    </a:cubicBezTo>
                    <a:cubicBezTo>
                      <a:pt x="17566" y="19144"/>
                      <a:pt x="17272" y="19177"/>
                      <a:pt x="16967" y="19177"/>
                    </a:cubicBezTo>
                    <a:cubicBezTo>
                      <a:pt x="15630" y="19177"/>
                      <a:pt x="14357" y="18560"/>
                      <a:pt x="13430" y="17496"/>
                    </a:cubicBezTo>
                    <a:cubicBezTo>
                      <a:pt x="13288" y="17332"/>
                      <a:pt x="13086" y="17291"/>
                      <a:pt x="12906" y="17383"/>
                    </a:cubicBezTo>
                    <a:cubicBezTo>
                      <a:pt x="12704" y="17481"/>
                      <a:pt x="12492" y="17535"/>
                      <a:pt x="12273" y="17535"/>
                    </a:cubicBezTo>
                    <a:cubicBezTo>
                      <a:pt x="11651" y="17535"/>
                      <a:pt x="11105" y="17122"/>
                      <a:pt x="10805" y="165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" name="Konzept"/>
              <p:cNvSpPr txBox="1"/>
              <p:nvPr/>
            </p:nvSpPr>
            <p:spPr>
              <a:xfrm>
                <a:off x="-1" y="1280612"/>
                <a:ext cx="2137157" cy="709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40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Konzept</a:t>
                </a:r>
              </a:p>
            </p:txBody>
          </p:sp>
        </p:grpSp>
        <p:grpSp>
          <p:nvGrpSpPr>
            <p:cNvPr id="181" name="Gruppieren"/>
            <p:cNvGrpSpPr/>
            <p:nvPr/>
          </p:nvGrpSpPr>
          <p:grpSpPr>
            <a:xfrm>
              <a:off x="7454143" y="4859687"/>
              <a:ext cx="4109213" cy="1948406"/>
              <a:chOff x="0" y="0"/>
              <a:chExt cx="4109211" cy="1948405"/>
            </a:xfrm>
          </p:grpSpPr>
          <p:sp>
            <p:nvSpPr>
              <p:cNvPr id="178" name="Notebook"/>
              <p:cNvSpPr/>
              <p:nvPr/>
            </p:nvSpPr>
            <p:spPr>
              <a:xfrm>
                <a:off x="1122324" y="0"/>
                <a:ext cx="1891973" cy="1059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fill="norm" stroke="1" extrusionOk="0">
                    <a:moveTo>
                      <a:pt x="1952" y="0"/>
                    </a:moveTo>
                    <a:cubicBezTo>
                      <a:pt x="1421" y="0"/>
                      <a:pt x="1439" y="771"/>
                      <a:pt x="1439" y="1718"/>
                    </a:cubicBezTo>
                    <a:lnTo>
                      <a:pt x="1439" y="19328"/>
                    </a:lnTo>
                    <a:lnTo>
                      <a:pt x="0" y="19328"/>
                    </a:lnTo>
                    <a:cubicBezTo>
                      <a:pt x="0" y="19328"/>
                      <a:pt x="0" y="19890"/>
                      <a:pt x="0" y="20529"/>
                    </a:cubicBezTo>
                    <a:cubicBezTo>
                      <a:pt x="0" y="21600"/>
                      <a:pt x="190" y="21599"/>
                      <a:pt x="896" y="21599"/>
                    </a:cubicBezTo>
                    <a:lnTo>
                      <a:pt x="10332" y="21599"/>
                    </a:lnTo>
                    <a:lnTo>
                      <a:pt x="11268" y="21599"/>
                    </a:lnTo>
                    <a:lnTo>
                      <a:pt x="20704" y="21599"/>
                    </a:lnTo>
                    <a:cubicBezTo>
                      <a:pt x="21367" y="21599"/>
                      <a:pt x="21600" y="21600"/>
                      <a:pt x="21600" y="20529"/>
                    </a:cubicBezTo>
                    <a:cubicBezTo>
                      <a:pt x="21600" y="19890"/>
                      <a:pt x="21600" y="19328"/>
                      <a:pt x="21600" y="19328"/>
                    </a:cubicBezTo>
                    <a:lnTo>
                      <a:pt x="20161" y="19328"/>
                    </a:lnTo>
                    <a:lnTo>
                      <a:pt x="20161" y="1718"/>
                    </a:lnTo>
                    <a:cubicBezTo>
                      <a:pt x="20161" y="771"/>
                      <a:pt x="20196" y="0"/>
                      <a:pt x="19665" y="0"/>
                    </a:cubicBezTo>
                    <a:lnTo>
                      <a:pt x="1952" y="0"/>
                    </a:lnTo>
                    <a:close/>
                    <a:moveTo>
                      <a:pt x="2475" y="1849"/>
                    </a:moveTo>
                    <a:lnTo>
                      <a:pt x="19125" y="1849"/>
                    </a:lnTo>
                    <a:lnTo>
                      <a:pt x="19125" y="19328"/>
                    </a:lnTo>
                    <a:lnTo>
                      <a:pt x="11268" y="19328"/>
                    </a:lnTo>
                    <a:lnTo>
                      <a:pt x="10332" y="19328"/>
                    </a:lnTo>
                    <a:lnTo>
                      <a:pt x="2475" y="19328"/>
                    </a:lnTo>
                    <a:lnTo>
                      <a:pt x="2475" y="184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9" name="Welt"/>
              <p:cNvSpPr/>
              <p:nvPr/>
            </p:nvSpPr>
            <p:spPr>
              <a:xfrm>
                <a:off x="1588995" y="64296"/>
                <a:ext cx="931222" cy="931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" name="Web-Applikation"/>
              <p:cNvSpPr txBox="1"/>
              <p:nvPr/>
            </p:nvSpPr>
            <p:spPr>
              <a:xfrm>
                <a:off x="-1" y="1239240"/>
                <a:ext cx="4109213" cy="7091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40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Web-Applikation</a:t>
                </a:r>
              </a:p>
            </p:txBody>
          </p:sp>
        </p:grpSp>
        <p:grpSp>
          <p:nvGrpSpPr>
            <p:cNvPr id="184" name="Gruppieren"/>
            <p:cNvGrpSpPr/>
            <p:nvPr/>
          </p:nvGrpSpPr>
          <p:grpSpPr>
            <a:xfrm>
              <a:off x="14450254" y="4672119"/>
              <a:ext cx="2249933" cy="2135974"/>
              <a:chOff x="0" y="0"/>
              <a:chExt cx="2249932" cy="2135973"/>
            </a:xfrm>
          </p:grpSpPr>
          <p:sp>
            <p:nvSpPr>
              <p:cNvPr id="182" name="Münzen"/>
              <p:cNvSpPr/>
              <p:nvPr/>
            </p:nvSpPr>
            <p:spPr>
              <a:xfrm>
                <a:off x="409640" y="0"/>
                <a:ext cx="1430653" cy="1434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3" name="Backend"/>
              <p:cNvSpPr txBox="1"/>
              <p:nvPr/>
            </p:nvSpPr>
            <p:spPr>
              <a:xfrm>
                <a:off x="0" y="1426809"/>
                <a:ext cx="2249933" cy="709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sz="40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Backend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rchitekt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Architektur</a:t>
            </a:r>
          </a:p>
        </p:txBody>
      </p:sp>
      <p:pic>
        <p:nvPicPr>
          <p:cNvPr id="18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454" y="1409224"/>
            <a:ext cx="14563092" cy="10897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chnologi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Technologien</a:t>
            </a:r>
          </a:p>
        </p:txBody>
      </p:sp>
      <p:graphicFrame>
        <p:nvGraphicFramePr>
          <p:cNvPr id="191" name="Tabelle"/>
          <p:cNvGraphicFramePr/>
          <p:nvPr/>
        </p:nvGraphicFramePr>
        <p:xfrm>
          <a:off x="6705600" y="3776193"/>
          <a:ext cx="10985500" cy="82560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319379"/>
                <a:gridCol w="5653421"/>
              </a:tblGrid>
              <a:tr h="2060827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T w="0">
                      <a:miter lim="400000"/>
                    </a:lnT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Angular als TypeScript basiertes Open-Source Front-End-Framework für Webapplikationen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</a:tr>
              <a:tr h="2060827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blipFill rotWithShape="1">
                      <a:blip r:embed="rId3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Leaflet als Open-Source JavaScript-Bibliothek für interaktive Karten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2060827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blipFill rotWithShape="1">
                      <a:blip r:embed="rId4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OpenStreetMap bietet die passenden Open-Source Geodaten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2060827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B w="0">
                      <a:miter lim="400000"/>
                    </a:lnB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MySQL als relationales 
Open-Source Datenbankverwaltungssystem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Bildschirmfoto 2022-06-21 um 10.48.29.png" descr="Bildschirmfoto 2022-06-21 um 10.48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